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8" r:id="rId3"/>
  </p:sldMasterIdLst>
  <p:notesMasterIdLst>
    <p:notesMasterId r:id="rId5"/>
  </p:notesMasterIdLst>
  <p:sldIdLst>
    <p:sldId id="293" r:id="rId4"/>
    <p:sldId id="290" r:id="rId6"/>
    <p:sldId id="294" r:id="rId7"/>
    <p:sldId id="296" r:id="rId8"/>
    <p:sldId id="295" r:id="rId9"/>
    <p:sldId id="297" r:id="rId10"/>
    <p:sldId id="298" r:id="rId11"/>
    <p:sldId id="299" r:id="rId12"/>
    <p:sldId id="304" r:id="rId13"/>
    <p:sldId id="300" r:id="rId14"/>
    <p:sldId id="301" r:id="rId15"/>
    <p:sldId id="302" r:id="rId16"/>
    <p:sldId id="303" r:id="rId17"/>
    <p:sldId id="305" r:id="rId18"/>
    <p:sldId id="306" r:id="rId19"/>
    <p:sldId id="307" r:id="rId20"/>
    <p:sldId id="309" r:id="rId21"/>
    <p:sldId id="310" r:id="rId22"/>
    <p:sldId id="311" r:id="rId23"/>
    <p:sldId id="308" r:id="rId24"/>
  </p:sldIdLst>
  <p:sldSz cx="12192000" cy="6858000"/>
  <p:notesSz cx="7103745" cy="10234295"/>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cmAuthor id="2" name="作者" initials="A" lastIdx="0" clrIdx="1"/>
  <p:cmAuthor id="3" name="Vicky Han" initials="VH" lastIdx="0"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9" d="100"/>
          <a:sy n="69" d="100"/>
        </p:scale>
        <p:origin x="524" y="4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9" Type="http://schemas.openxmlformats.org/officeDocument/2006/relationships/tags" Target="tags/tag132.xml"/><Relationship Id="rId28" Type="http://schemas.openxmlformats.org/officeDocument/2006/relationships/commentAuthors" Target="commentAuthors.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607BD145-21C7-4C33-A207-8CD9B77F74B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66C72EF8-E7F0-4CFE-9D68-D4E94BCDE61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44CF92-E880-4DC6-983E-5F4803608E61}" type="slidenum">
              <a:rPr lang="en-US" smtClean="0"/>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44CF92-E880-4DC6-983E-5F4803608E61}" type="slidenum">
              <a:rPr lang="en-US" smtClean="0"/>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44CF92-E880-4DC6-983E-5F4803608E61}" type="slidenum">
              <a:rPr lang="en-US" smtClean="0"/>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44CF92-E880-4DC6-983E-5F4803608E61}" type="slidenum">
              <a:rPr lang="en-US" smtClean="0"/>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44CF92-E880-4DC6-983E-5F4803608E61}" type="slidenum">
              <a:rPr lang="en-US" smtClean="0"/>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44CF92-E880-4DC6-983E-5F4803608E61}" type="slidenum">
              <a:rPr lang="en-US" smtClean="0"/>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44CF92-E880-4DC6-983E-5F4803608E61}" type="slidenum">
              <a:rPr lang="en-US" smtClean="0"/>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44CF92-E880-4DC6-983E-5F4803608E61}" type="slidenum">
              <a:rPr lang="en-US" smtClean="0"/>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44CF92-E880-4DC6-983E-5F4803608E61}" type="slidenum">
              <a:rPr lang="en-US" smtClean="0"/>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44CF92-E880-4DC6-983E-5F4803608E61}" type="slidenum">
              <a:rPr lang="en-US" smtClean="0"/>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44CF92-E880-4DC6-983E-5F4803608E61}"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44CF92-E880-4DC6-983E-5F4803608E61}" type="slidenum">
              <a:rPr lang="en-US" smtClean="0"/>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44CF92-E880-4DC6-983E-5F4803608E61}"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44CF92-E880-4DC6-983E-5F4803608E61}"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44CF92-E880-4DC6-983E-5F4803608E61}"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44CF92-E880-4DC6-983E-5F4803608E61}"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44CF92-E880-4DC6-983E-5F4803608E61}" type="slidenum">
              <a:rPr lang="en-US"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44CF92-E880-4DC6-983E-5F4803608E61}" type="slidenum">
              <a:rPr 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44CF92-E880-4DC6-983E-5F4803608E61}" type="slidenum">
              <a:rPr lang="en-US" smtClean="0"/>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44CF92-E880-4DC6-983E-5F4803608E61}"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1.jpeg"/><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62.xml"/><Relationship Id="rId5" Type="http://schemas.openxmlformats.org/officeDocument/2006/relationships/tags" Target="../tags/tag61.xml"/><Relationship Id="rId4" Type="http://schemas.openxmlformats.org/officeDocument/2006/relationships/tags" Target="../tags/tag60.xml"/><Relationship Id="rId3" Type="http://schemas.openxmlformats.org/officeDocument/2006/relationships/tags" Target="../tags/tag59.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69.xml"/><Relationship Id="rId8" Type="http://schemas.openxmlformats.org/officeDocument/2006/relationships/tags" Target="../tags/tag68.xml"/><Relationship Id="rId7" Type="http://schemas.openxmlformats.org/officeDocument/2006/relationships/tags" Target="../tags/tag67.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image" Target="../media/image1.jpeg"/><Relationship Id="rId12" Type="http://schemas.openxmlformats.org/officeDocument/2006/relationships/tags" Target="../tags/tag72.xml"/><Relationship Id="rId11" Type="http://schemas.openxmlformats.org/officeDocument/2006/relationships/tags" Target="../tags/tag71.xml"/><Relationship Id="rId10" Type="http://schemas.openxmlformats.org/officeDocument/2006/relationships/tags" Target="../tags/tag70.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82.xml"/><Relationship Id="rId7" Type="http://schemas.openxmlformats.org/officeDocument/2006/relationships/tags" Target="../tags/tag81.xml"/><Relationship Id="rId6" Type="http://schemas.openxmlformats.org/officeDocument/2006/relationships/tags" Target="../tags/tag80.xml"/><Relationship Id="rId5" Type="http://schemas.openxmlformats.org/officeDocument/2006/relationships/tags" Target="../tags/tag79.xml"/><Relationship Id="rId4" Type="http://schemas.openxmlformats.org/officeDocument/2006/relationships/tags" Target="../tags/tag78.xml"/><Relationship Id="rId3" Type="http://schemas.openxmlformats.org/officeDocument/2006/relationships/image" Target="../media/image2.png"/><Relationship Id="rId2" Type="http://schemas.openxmlformats.org/officeDocument/2006/relationships/tags" Target="../tags/tag77.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89.xml"/><Relationship Id="rId8" Type="http://schemas.openxmlformats.org/officeDocument/2006/relationships/tags" Target="../tags/tag88.xml"/><Relationship Id="rId7" Type="http://schemas.openxmlformats.org/officeDocument/2006/relationships/tags" Target="../tags/tag87.xml"/><Relationship Id="rId6" Type="http://schemas.openxmlformats.org/officeDocument/2006/relationships/tags" Target="../tags/tag86.xml"/><Relationship Id="rId5" Type="http://schemas.openxmlformats.org/officeDocument/2006/relationships/tags" Target="../tags/tag85.xml"/><Relationship Id="rId4" Type="http://schemas.openxmlformats.org/officeDocument/2006/relationships/tags" Target="../tags/tag84.xml"/><Relationship Id="rId3" Type="http://schemas.openxmlformats.org/officeDocument/2006/relationships/tags" Target="../tags/tag83.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03.xml"/><Relationship Id="rId8" Type="http://schemas.openxmlformats.org/officeDocument/2006/relationships/tags" Target="../tags/tag102.xml"/><Relationship Id="rId7" Type="http://schemas.openxmlformats.org/officeDocument/2006/relationships/tags" Target="../tags/tag101.xml"/><Relationship Id="rId6" Type="http://schemas.openxmlformats.org/officeDocument/2006/relationships/tags" Target="../tags/tag100.xml"/><Relationship Id="rId5" Type="http://schemas.openxmlformats.org/officeDocument/2006/relationships/tags" Target="../tags/tag99.xml"/><Relationship Id="rId4" Type="http://schemas.openxmlformats.org/officeDocument/2006/relationships/tags" Target="../tags/tag98.xml"/><Relationship Id="rId3" Type="http://schemas.openxmlformats.org/officeDocument/2006/relationships/tags" Target="../tags/tag97.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10.xml"/><Relationship Id="rId8" Type="http://schemas.openxmlformats.org/officeDocument/2006/relationships/tags" Target="../tags/tag109.xml"/><Relationship Id="rId7" Type="http://schemas.openxmlformats.org/officeDocument/2006/relationships/tags" Target="../tags/tag108.xml"/><Relationship Id="rId6" Type="http://schemas.openxmlformats.org/officeDocument/2006/relationships/tags" Target="../tags/tag107.xml"/><Relationship Id="rId5" Type="http://schemas.openxmlformats.org/officeDocument/2006/relationships/tags" Target="../tags/tag106.xml"/><Relationship Id="rId4" Type="http://schemas.openxmlformats.org/officeDocument/2006/relationships/tags" Target="../tags/tag105.xml"/><Relationship Id="rId3" Type="http://schemas.openxmlformats.org/officeDocument/2006/relationships/tags" Target="../tags/tag104.xml"/><Relationship Id="rId2" Type="http://schemas.openxmlformats.org/officeDocument/2006/relationships/image" Target="../media/image2.png"/><Relationship Id="rId11" Type="http://schemas.openxmlformats.org/officeDocument/2006/relationships/tags" Target="../tags/tag112.xml"/><Relationship Id="rId10" Type="http://schemas.openxmlformats.org/officeDocument/2006/relationships/tags" Target="../tags/tag111.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18.xml"/><Relationship Id="rId7" Type="http://schemas.openxmlformats.org/officeDocument/2006/relationships/tags" Target="../tags/tag117.xml"/><Relationship Id="rId6" Type="http://schemas.openxmlformats.org/officeDocument/2006/relationships/tags" Target="../tags/tag116.xml"/><Relationship Id="rId5" Type="http://schemas.openxmlformats.org/officeDocument/2006/relationships/tags" Target="../tags/tag115.xml"/><Relationship Id="rId4" Type="http://schemas.openxmlformats.org/officeDocument/2006/relationships/tags" Target="../tags/tag114.xml"/><Relationship Id="rId3" Type="http://schemas.openxmlformats.org/officeDocument/2006/relationships/tags" Target="../tags/tag113.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125.xml"/><Relationship Id="rId8" Type="http://schemas.openxmlformats.org/officeDocument/2006/relationships/tags" Target="../tags/tag124.xml"/><Relationship Id="rId7" Type="http://schemas.openxmlformats.org/officeDocument/2006/relationships/tags" Target="../tags/tag123.xml"/><Relationship Id="rId6" Type="http://schemas.openxmlformats.org/officeDocument/2006/relationships/tags" Target="../tags/tag122.xml"/><Relationship Id="rId5" Type="http://schemas.openxmlformats.org/officeDocument/2006/relationships/tags" Target="../tags/tag121.xml"/><Relationship Id="rId4" Type="http://schemas.openxmlformats.org/officeDocument/2006/relationships/tags" Target="../tags/tag120.xml"/><Relationship Id="rId3" Type="http://schemas.openxmlformats.org/officeDocument/2006/relationships/tags" Target="../tags/tag119.xml"/><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7" Type="http://schemas.openxmlformats.org/officeDocument/2006/relationships/tags" Target="../tags/tag14.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26.xml"/><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33.xml"/><Relationship Id="rId8" Type="http://schemas.openxmlformats.org/officeDocument/2006/relationships/tags" Target="../tags/tag32.xml"/><Relationship Id="rId7" Type="http://schemas.openxmlformats.org/officeDocument/2006/relationships/tags" Target="../tags/tag31.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image" Target="../media/image2.png"/><Relationship Id="rId10" Type="http://schemas.openxmlformats.org/officeDocument/2006/relationships/tags" Target="../tags/tag34.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7" Type="http://schemas.openxmlformats.org/officeDocument/2006/relationships/tags" Target="../tags/tag39.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48.xml"/><Relationship Id="rId7" Type="http://schemas.openxmlformats.org/officeDocument/2006/relationships/tags" Target="../tags/tag47.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55.xml"/><Relationship Id="rId8" Type="http://schemas.openxmlformats.org/officeDocument/2006/relationships/tags" Target="../tags/tag54.xml"/><Relationship Id="rId7" Type="http://schemas.openxmlformats.org/officeDocument/2006/relationships/tags" Target="../tags/tag53.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image" Target="../media/image2.png"/><Relationship Id="rId12" Type="http://schemas.openxmlformats.org/officeDocument/2006/relationships/tags" Target="../tags/tag58.xml"/><Relationship Id="rId11" Type="http://schemas.openxmlformats.org/officeDocument/2006/relationships/tags" Target="../tags/tag57.xml"/><Relationship Id="rId10" Type="http://schemas.openxmlformats.org/officeDocument/2006/relationships/tags" Target="../tags/tag56.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矩形 12"/>
          <p:cNvSpPr/>
          <p:nvPr>
            <p:custDataLst>
              <p:tags r:id="rId3"/>
            </p:custDataLst>
          </p:nvPr>
        </p:nvSpPr>
        <p:spPr>
          <a:xfrm rot="245821">
            <a:off x="1744345" y="1880870"/>
            <a:ext cx="9324340" cy="342900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custDataLst>
              <p:tags r:id="rId4"/>
            </p:custDataLst>
          </p:nvPr>
        </p:nvSpPr>
        <p:spPr>
          <a:xfrm rot="21380745">
            <a:off x="1756410" y="1901190"/>
            <a:ext cx="9324340" cy="342900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custDataLst>
              <p:tags r:id="rId5"/>
            </p:custDataLst>
          </p:nvPr>
        </p:nvSpPr>
        <p:spPr>
          <a:xfrm>
            <a:off x="1756410" y="1900057"/>
            <a:ext cx="9324340" cy="342900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 name="直接连接符 20"/>
          <p:cNvCxnSpPr/>
          <p:nvPr>
            <p:custDataLst>
              <p:tags r:id="rId6"/>
            </p:custDataLst>
          </p:nvPr>
        </p:nvCxnSpPr>
        <p:spPr>
          <a:xfrm>
            <a:off x="5779167" y="3748839"/>
            <a:ext cx="998621"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日期占位符 15"/>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8"/>
            </p:custDataLst>
          </p:nvPr>
        </p:nvSpPr>
        <p:spPr/>
        <p:txBody>
          <a:bodyPr/>
          <a:lstStyle/>
          <a:p>
            <a:endParaRPr lang="zh-CN" altLang="en-US" dirty="0"/>
          </a:p>
        </p:txBody>
      </p:sp>
      <p:sp>
        <p:nvSpPr>
          <p:cNvPr id="18" name="灯片编号占位符 17"/>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
        <p:nvSpPr>
          <p:cNvPr id="2" name="标题 1"/>
          <p:cNvSpPr>
            <a:spLocks noGrp="1"/>
          </p:cNvSpPr>
          <p:nvPr>
            <p:ph type="ctrTitle" hasCustomPrompt="1"/>
            <p:custDataLst>
              <p:tags r:id="rId10"/>
            </p:custDataLst>
          </p:nvPr>
        </p:nvSpPr>
        <p:spPr>
          <a:xfrm>
            <a:off x="2426367" y="2438402"/>
            <a:ext cx="7704222" cy="1176155"/>
          </a:xfrm>
        </p:spPr>
        <p:txBody>
          <a:bodyPr lIns="90000" tIns="46800" rIns="90000" bIns="0" anchor="b" anchorCtr="0">
            <a:normAutofit/>
          </a:bodyPr>
          <a:lstStyle>
            <a:lvl1pPr algn="ctr">
              <a:defRPr sz="5400" spc="600" baseline="0">
                <a:solidFill>
                  <a:schemeClr val="tx1">
                    <a:lumMod val="85000"/>
                    <a:lumOff val="15000"/>
                  </a:schemeClr>
                </a:solidFill>
                <a:ea typeface="汉仪旗黑-85S" panose="00020600040101010101" pitchFamily="18" charset="-122"/>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11"/>
            </p:custDataLst>
          </p:nvPr>
        </p:nvSpPr>
        <p:spPr>
          <a:xfrm>
            <a:off x="2426367" y="3870121"/>
            <a:ext cx="7704222" cy="801114"/>
          </a:xfrm>
        </p:spPr>
        <p:txBody>
          <a:bodyPr lIns="90000" tIns="0" rIns="90000" bIns="46800">
            <a:normAutofit/>
          </a:bodyPr>
          <a:lstStyle>
            <a:lvl1pPr marL="0" indent="0" algn="ctr" eaLnBrk="1" fontAlgn="auto" latinLnBrk="0" hangingPunct="1">
              <a:lnSpc>
                <a:spcPct val="100000"/>
              </a:lnSpc>
              <a:buNone/>
              <a:defRPr sz="28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6"/>
            </p:custDataLst>
          </p:nvPr>
        </p:nvSpPr>
        <p:spPr>
          <a:xfrm>
            <a:off x="669930" y="952508"/>
            <a:ext cx="10852237" cy="5388907"/>
          </a:xfrm>
        </p:spPr>
        <p:txBody>
          <a:bodyPr/>
          <a:lstStyle>
            <a:lvl1pPr>
              <a:defRPr baseline="0"/>
            </a:lvl1pPr>
            <a:lvl2pPr>
              <a:defRPr baseline="0"/>
            </a:lvl2pPr>
            <a:lvl3pPr>
              <a:defRPr baseline="0"/>
            </a:lvl3pPr>
            <a:lvl4pPr>
              <a:defRPr baseline="0"/>
            </a:lvl4pPr>
            <a:lvl5pPr>
              <a:defRPr baseline="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组合 5"/>
          <p:cNvGrpSpPr/>
          <p:nvPr>
            <p:custDataLst>
              <p:tags r:id="rId3"/>
            </p:custDataLst>
          </p:nvPr>
        </p:nvGrpSpPr>
        <p:grpSpPr>
          <a:xfrm>
            <a:off x="1744578" y="1880787"/>
            <a:ext cx="9336506" cy="3449203"/>
            <a:chOff x="1744578" y="1880787"/>
            <a:chExt cx="9336506" cy="3449203"/>
          </a:xfrm>
        </p:grpSpPr>
        <p:sp>
          <p:nvSpPr>
            <p:cNvPr id="7" name="矩形 6"/>
            <p:cNvSpPr/>
            <p:nvPr>
              <p:custDataLst>
                <p:tags r:id="rId4"/>
              </p:custDataLst>
            </p:nvPr>
          </p:nvSpPr>
          <p:spPr>
            <a:xfrm rot="245821">
              <a:off x="1744578" y="1880787"/>
              <a:ext cx="9324473" cy="342900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custDataLst>
                <p:tags r:id="rId5"/>
              </p:custDataLst>
            </p:nvPr>
          </p:nvSpPr>
          <p:spPr>
            <a:xfrm rot="21380745">
              <a:off x="1756611" y="1900990"/>
              <a:ext cx="9324473" cy="342900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custDataLst>
                <p:tags r:id="rId6"/>
              </p:custDataLst>
            </p:nvPr>
          </p:nvSpPr>
          <p:spPr>
            <a:xfrm>
              <a:off x="1744578" y="1900990"/>
              <a:ext cx="9324473" cy="342900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10"/>
            </p:custDataLst>
          </p:nvPr>
        </p:nvSpPr>
        <p:spPr>
          <a:xfrm>
            <a:off x="3266167" y="2599827"/>
            <a:ext cx="6371319" cy="1179574"/>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8000" b="1" i="0" u="none" strike="noStrike" kern="1200" cap="none" spc="600" normalizeH="0" baseline="0" noProof="1" dirty="0">
                <a:solidFill>
                  <a:schemeClr val="tx1">
                    <a:lumMod val="85000"/>
                    <a:lumOff val="15000"/>
                  </a:schemeClr>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13" name="文本占位符 12"/>
          <p:cNvSpPr>
            <a:spLocks noGrp="1"/>
          </p:cNvSpPr>
          <p:nvPr>
            <p:ph type="body" sz="quarter" idx="13" hasCustomPrompt="1"/>
            <p:custDataLst>
              <p:tags r:id="rId11"/>
            </p:custDataLst>
          </p:nvPr>
        </p:nvSpPr>
        <p:spPr>
          <a:xfrm>
            <a:off x="3266168" y="3991669"/>
            <a:ext cx="6371318" cy="973138"/>
          </a:xfrm>
        </p:spPr>
        <p:txBody>
          <a:bodyPr lIns="90000" rIns="90000" bIns="46800"/>
          <a:lstStyle>
            <a:lvl1pPr marL="0" indent="0" algn="ctr">
              <a:buNone/>
              <a:defRPr sz="2000" baseline="0">
                <a:solidFill>
                  <a:schemeClr val="tx1">
                    <a:lumMod val="85000"/>
                    <a:lumOff val="15000"/>
                  </a:schemeClr>
                </a:solidFill>
                <a:latin typeface="Arial" panose="020B0604020202020204" pitchFamily="34" charset="0"/>
              </a:defRPr>
            </a:lvl1pPr>
          </a:lstStyle>
          <a:p>
            <a:pPr lvl="0"/>
            <a:r>
              <a:rPr lang="zh-CN" altLang="en-US" dirty="0"/>
              <a:t>单击此处编辑文本</a:t>
            </a:r>
            <a:endParaRPr lang="zh-CN" altLang="en-US" dirty="0"/>
          </a:p>
        </p:txBody>
      </p:sp>
      <p:cxnSp>
        <p:nvCxnSpPr>
          <p:cNvPr id="14" name="直接连接符 13"/>
          <p:cNvCxnSpPr/>
          <p:nvPr>
            <p:custDataLst>
              <p:tags r:id="rId12"/>
            </p:custDataLst>
          </p:nvPr>
        </p:nvCxnSpPr>
        <p:spPr>
          <a:xfrm>
            <a:off x="5779167" y="3863139"/>
            <a:ext cx="998621"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blipFill>
          <a:blip r:embed="rId2"/>
          <a:stretch>
            <a:fillRect/>
          </a:stretch>
        </a:blipFill>
        <a:effectLst/>
      </p:bgPr>
    </p:bg>
    <p:spTree>
      <p:nvGrpSpPr>
        <p:cNvPr id="1" name=""/>
        <p:cNvGrpSpPr/>
        <p:nvPr/>
      </p:nvGrpSpPr>
      <p:grpSpPr>
        <a:xfrm>
          <a:off x="0" y="0"/>
          <a:ext cx="0" cy="0"/>
          <a:chOff x="0" y="0"/>
          <a:chExt cx="0" cy="0"/>
        </a:xfrm>
      </p:grpSpPr>
      <p:sp>
        <p:nvSpPr>
          <p:cNvPr id="4" name="页脚占位符 3"/>
          <p:cNvSpPr>
            <a:spLocks noGrp="1"/>
          </p:cNvSpPr>
          <p:nvPr>
            <p:ph type="ftr" sz="quarter" idx="11"/>
            <p:custDataLst>
              <p:tags r:id="rId3"/>
            </p:custDataLst>
          </p:nvPr>
        </p:nvSpPr>
        <p:spPr/>
        <p:txBody>
          <a:bodyPr/>
          <a:lstStyle/>
          <a:p>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dirty="0"/>
          </a:p>
        </p:txBody>
      </p:sp>
      <p:sp>
        <p:nvSpPr>
          <p:cNvPr id="10" name="标题 9"/>
          <p:cNvSpPr>
            <a:spLocks noGrp="1"/>
          </p:cNvSpPr>
          <p:nvPr>
            <p:ph type="title"/>
            <p:custDataLst>
              <p:tags r:id="rId6"/>
            </p:custDataLst>
          </p:nvPr>
        </p:nvSpPr>
        <p:spPr/>
        <p:txBody>
          <a:bodyPr>
            <a:normAutofit/>
          </a:bodyPr>
          <a:lstStyle>
            <a:lvl1pPr>
              <a:defRPr baseline="0"/>
            </a:lvl1pPr>
          </a:lstStyle>
          <a:p>
            <a:r>
              <a:rPr lang="zh-CN" altLang="en-US" dirty="0"/>
              <a:t>单击此处编辑母版标题样式</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6" name="矩形 5"/>
          <p:cNvSpPr/>
          <p:nvPr>
            <p:custDataLst>
              <p:tags r:id="rId2"/>
            </p:custDataLst>
          </p:nvPr>
        </p:nvSpPr>
        <p:spPr>
          <a:xfrm>
            <a:off x="248285" y="273050"/>
            <a:ext cx="11692255" cy="6311900"/>
          </a:xfrm>
          <a:prstGeom prst="rect">
            <a:avLst/>
          </a:prstGeom>
          <a:blipFill>
            <a:blip r:embed="rId3"/>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lvl="0" algn="ctr"/>
            <a:endParaRPr lang="en-US" altLang="zh-CN" dirty="0">
              <a:sym typeface="+mn-ea"/>
            </a:endParaRPr>
          </a:p>
        </p:txBody>
      </p:sp>
      <p:sp>
        <p:nvSpPr>
          <p:cNvPr id="2" name="标题 1"/>
          <p:cNvSpPr>
            <a:spLocks noGrp="1"/>
          </p:cNvSpPr>
          <p:nvPr>
            <p:ph type="title" hasCustomPrompt="1"/>
            <p:custDataLst>
              <p:tags r:id="rId4"/>
            </p:custDataLst>
          </p:nvPr>
        </p:nvSpPr>
        <p:spPr>
          <a:xfrm>
            <a:off x="1281600" y="1249200"/>
            <a:ext cx="9626400" cy="723600"/>
          </a:xfrm>
        </p:spPr>
        <p:txBody>
          <a:bodyPr wrap="square" lIns="90000" tIns="46800" rIns="90000" bIns="46800"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5"/>
            </p:custDataLst>
          </p:nvPr>
        </p:nvSpPr>
        <p:spPr>
          <a:xfrm>
            <a:off x="1281113" y="2163600"/>
            <a:ext cx="9626600" cy="3445200"/>
          </a:xfrm>
        </p:spPr>
        <p:txBody>
          <a:bodyPr wrap="square" lIns="90000" tIns="46800" rIns="90000" bIns="46800">
            <a:normAutofit/>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vl2pPr>
              <a:defRPr sz="1400" baseline="0">
                <a:solidFill>
                  <a:schemeClr val="tx1">
                    <a:lumMod val="85000"/>
                    <a:lumOff val="15000"/>
                  </a:schemeClr>
                </a:solidFill>
                <a:latin typeface="Arial" panose="020B0604020202020204" pitchFamily="34" charset="0"/>
                <a:ea typeface="微软雅黑" panose="020B0503020204020204" charset="-122"/>
              </a:defRPr>
            </a:lvl2pPr>
            <a:lvl3pPr>
              <a:defRPr sz="1400" baseline="0">
                <a:solidFill>
                  <a:schemeClr val="tx1">
                    <a:lumMod val="85000"/>
                    <a:lumOff val="15000"/>
                  </a:schemeClr>
                </a:solidFill>
                <a:latin typeface="Arial" panose="020B0604020202020204" pitchFamily="34" charset="0"/>
                <a:ea typeface="微软雅黑" panose="020B0503020204020204" charset="-122"/>
              </a:defRPr>
            </a:lvl3pPr>
            <a:lvl4pPr>
              <a:defRPr sz="1400" baseline="0">
                <a:solidFill>
                  <a:schemeClr val="tx1">
                    <a:lumMod val="85000"/>
                    <a:lumOff val="15000"/>
                  </a:schemeClr>
                </a:solidFill>
                <a:latin typeface="Arial" panose="020B0604020202020204" pitchFamily="34" charset="0"/>
                <a:ea typeface="微软雅黑" panose="020B0503020204020204" charset="-122"/>
              </a:defRPr>
            </a:lvl4pPr>
            <a:lvl5pPr>
              <a:defRPr sz="14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6"/>
            </p:custDataLst>
          </p:nvPr>
        </p:nvSpPr>
        <p:spPr/>
        <p:txBody>
          <a:bodyPr wrap="square" lIns="90000" tIns="46800" rIns="90000" bIns="46800">
            <a:normAutofit/>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wrap="square" lIns="90000" tIns="46800" rIns="90000" bIns="46800">
            <a:normAutofit/>
          </a:bodyPr>
          <a:lstStyle/>
          <a:p>
            <a:endParaRPr lang="zh-CN" altLang="en-US" dirty="0"/>
          </a:p>
        </p:txBody>
      </p:sp>
      <p:sp>
        <p:nvSpPr>
          <p:cNvPr id="5" name="灯片编号占位符 4"/>
          <p:cNvSpPr>
            <a:spLocks noGrp="1"/>
          </p:cNvSpPr>
          <p:nvPr>
            <p:ph type="sldNum" sz="quarter" idx="12"/>
            <p:custDataLst>
              <p:tags r:id="rId8"/>
            </p:custDataLst>
          </p:nvPr>
        </p:nvSpPr>
        <p:spPr/>
        <p:txBody>
          <a:bodyPr wrap="square" lIns="90000" tIns="46800" rIns="90000" bIns="46800">
            <a:normAutofit/>
          </a:body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blipFill>
          <a:blip r:embed="rId2"/>
          <a:stretch>
            <a:fillRect/>
          </a:stretch>
        </a:blipFill>
        <a:effectLst/>
      </p:bgPr>
    </p:bg>
    <p:spTree>
      <p:nvGrpSpPr>
        <p:cNvPr id="1" name=""/>
        <p:cNvGrpSpPr/>
        <p:nvPr/>
      </p:nvGrpSpPr>
      <p:grpSpPr>
        <a:xfrm>
          <a:off x="0" y="0"/>
          <a:ext cx="0" cy="0"/>
          <a:chOff x="0" y="0"/>
          <a:chExt cx="0" cy="0"/>
        </a:xfrm>
      </p:grpSpPr>
      <p:sp>
        <p:nvSpPr>
          <p:cNvPr id="8" name="矩形 7"/>
          <p:cNvSpPr/>
          <p:nvPr>
            <p:custDataLst>
              <p:tags r:id="rId3"/>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lvl="0" algn="ctr"/>
            <a:endParaRPr lang="en-US" altLang="zh-CN" dirty="0">
              <a:sym typeface="+mn-ea"/>
            </a:endParaRPr>
          </a:p>
        </p:txBody>
      </p:sp>
      <p:sp>
        <p:nvSpPr>
          <p:cNvPr id="2" name="标题 1"/>
          <p:cNvSpPr>
            <a:spLocks noGrp="1"/>
          </p:cNvSpPr>
          <p:nvPr>
            <p:ph type="title" hasCustomPrompt="1"/>
            <p:custDataLst>
              <p:tags r:id="rId4"/>
            </p:custDataLst>
          </p:nvPr>
        </p:nvSpPr>
        <p:spPr>
          <a:xfrm>
            <a:off x="583200" y="770400"/>
            <a:ext cx="3960000" cy="882000"/>
          </a:xfrm>
        </p:spPr>
        <p:txBody>
          <a:bodyPr wrap="square" lIns="90000" tIns="46800" rIns="90000" bIns="46800"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586800" y="1764000"/>
            <a:ext cx="3956400" cy="4093200"/>
          </a:xfrm>
        </p:spPr>
        <p:txBody>
          <a:bodyPr wrap="square" lIns="90000" tIns="46800" rIns="90000" bIns="46800">
            <a:normAutofit/>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vl2pPr>
              <a:defRPr sz="1400" baseline="0">
                <a:solidFill>
                  <a:schemeClr val="tx1">
                    <a:lumMod val="85000"/>
                    <a:lumOff val="15000"/>
                  </a:schemeClr>
                </a:solidFill>
                <a:latin typeface="Arial" panose="020B0604020202020204" pitchFamily="34" charset="0"/>
                <a:ea typeface="微软雅黑" panose="020B0503020204020204" charset="-122"/>
              </a:defRPr>
            </a:lvl2pPr>
            <a:lvl3pPr>
              <a:defRPr sz="1400" baseline="0">
                <a:solidFill>
                  <a:schemeClr val="tx1">
                    <a:lumMod val="85000"/>
                    <a:lumOff val="15000"/>
                  </a:schemeClr>
                </a:solidFill>
                <a:latin typeface="Arial" panose="020B0604020202020204" pitchFamily="34" charset="0"/>
                <a:ea typeface="微软雅黑" panose="020B0503020204020204" charset="-122"/>
              </a:defRPr>
            </a:lvl3pPr>
            <a:lvl4pPr>
              <a:defRPr sz="1400" baseline="0">
                <a:solidFill>
                  <a:schemeClr val="tx1">
                    <a:lumMod val="85000"/>
                    <a:lumOff val="15000"/>
                  </a:schemeClr>
                </a:solidFill>
                <a:latin typeface="Arial" panose="020B0604020202020204" pitchFamily="34" charset="0"/>
                <a:ea typeface="微软雅黑" panose="020B0503020204020204" charset="-122"/>
              </a:defRPr>
            </a:lvl4pPr>
            <a:lvl5pPr>
              <a:defRPr sz="14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5101200" y="769939"/>
            <a:ext cx="6480000" cy="5087937"/>
          </a:xfrm>
        </p:spPr>
        <p:txBody>
          <a:bodyPr wrap="square" lIns="90000" tIns="46800" rIns="90000" bIns="46800">
            <a:normAutofit/>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vl2pPr>
              <a:defRPr sz="1400" baseline="0">
                <a:solidFill>
                  <a:schemeClr val="tx1">
                    <a:lumMod val="85000"/>
                    <a:lumOff val="15000"/>
                  </a:schemeClr>
                </a:solidFill>
                <a:latin typeface="Arial" panose="020B0604020202020204" pitchFamily="34" charset="0"/>
                <a:ea typeface="微软雅黑" panose="020B0503020204020204" charset="-122"/>
              </a:defRPr>
            </a:lvl2pPr>
            <a:lvl3pPr>
              <a:defRPr sz="1400" baseline="0">
                <a:solidFill>
                  <a:schemeClr val="tx1">
                    <a:lumMod val="85000"/>
                    <a:lumOff val="15000"/>
                  </a:schemeClr>
                </a:solidFill>
                <a:latin typeface="Arial" panose="020B0604020202020204" pitchFamily="34" charset="0"/>
                <a:ea typeface="微软雅黑" panose="020B0503020204020204" charset="-122"/>
              </a:defRPr>
            </a:lvl3pPr>
            <a:lvl4pPr>
              <a:defRPr sz="1400" baseline="0">
                <a:solidFill>
                  <a:schemeClr val="tx1">
                    <a:lumMod val="85000"/>
                    <a:lumOff val="15000"/>
                  </a:schemeClr>
                </a:solidFill>
                <a:latin typeface="Arial" panose="020B0604020202020204" pitchFamily="34" charset="0"/>
                <a:ea typeface="微软雅黑" panose="020B0503020204020204" charset="-122"/>
              </a:defRPr>
            </a:lvl4pPr>
            <a:lvl5pPr>
              <a:defRPr sz="14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9"/>
            </p:custDataLst>
          </p:nvPr>
        </p:nvSpPr>
        <p:spPr/>
        <p:txBody>
          <a:bodyPr wrap="square" lIns="90000" tIns="46800" rIns="90000" bIns="46800">
            <a:normAutofit/>
          </a:bodyPr>
          <a:lstStyle/>
          <a:p>
            <a:fld id="{760FBDFE-C587-4B4C-A407-44438C67B59E}" type="datetimeFigureOut">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blipFill>
          <a:blip r:embed="rId2"/>
          <a:stretch>
            <a:fillRect/>
          </a:stretch>
        </a:blipFill>
        <a:effectLst/>
      </p:bgPr>
    </p:bg>
    <p:spTree>
      <p:nvGrpSpPr>
        <p:cNvPr id="1" name=""/>
        <p:cNvGrpSpPr/>
        <p:nvPr/>
      </p:nvGrpSpPr>
      <p:grpSpPr>
        <a:xfrm>
          <a:off x="0" y="0"/>
          <a:ext cx="0" cy="0"/>
          <a:chOff x="0" y="0"/>
          <a:chExt cx="0" cy="0"/>
        </a:xfrm>
      </p:grpSpPr>
      <p:sp>
        <p:nvSpPr>
          <p:cNvPr id="10" name="矩形 9"/>
          <p:cNvSpPr/>
          <p:nvPr>
            <p:custDataLst>
              <p:tags r:id="rId3"/>
            </p:custDataLst>
          </p:nvPr>
        </p:nvSpPr>
        <p:spPr>
          <a:xfrm>
            <a:off x="0" y="1147334"/>
            <a:ext cx="12192000" cy="369332"/>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lvl="0" algn="ctr"/>
            <a:endParaRPr lang="en-US" altLang="zh-CN">
              <a:sym typeface="+mn-ea"/>
            </a:endParaRPr>
          </a:p>
        </p:txBody>
      </p:sp>
      <p:sp>
        <p:nvSpPr>
          <p:cNvPr id="2" name="标题 1"/>
          <p:cNvSpPr>
            <a:spLocks noGrp="1"/>
          </p:cNvSpPr>
          <p:nvPr>
            <p:ph type="title"/>
            <p:custDataLst>
              <p:tags r:id="rId4"/>
            </p:custDataLst>
          </p:nvPr>
        </p:nvSpPr>
        <p:spPr>
          <a:xfrm>
            <a:off x="612000" y="770144"/>
            <a:ext cx="10976400" cy="648512"/>
          </a:xfrm>
        </p:spPr>
        <p:txBody>
          <a:bodyPr wrap="square" lIns="90000" tIns="46800" rIns="90000" bIns="46800"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a:xfrm>
            <a:off x="879742" y="6368643"/>
            <a:ext cx="2700000" cy="279180"/>
          </a:xfrm>
        </p:spPr>
        <p:txBody>
          <a:bodyPr wrap="square" lIns="90000" tIns="46800" rIns="90000" bIns="46800">
            <a:normAutofit/>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4116000" y="6368643"/>
            <a:ext cx="3960000" cy="279180"/>
          </a:xfrm>
        </p:spPr>
        <p:txBody>
          <a:bodyPr wrap="square" lIns="90000" tIns="46800" rIns="90000" bIns="46800">
            <a:normAutofit/>
          </a:bodyPr>
          <a:lstStyle/>
          <a:p>
            <a:endParaRPr lang="zh-CN" altLang="en-US" dirty="0"/>
          </a:p>
        </p:txBody>
      </p:sp>
      <p:sp>
        <p:nvSpPr>
          <p:cNvPr id="5" name="灯片编号占位符 4"/>
          <p:cNvSpPr>
            <a:spLocks noGrp="1"/>
          </p:cNvSpPr>
          <p:nvPr>
            <p:ph type="sldNum" sz="quarter" idx="12"/>
            <p:custDataLst>
              <p:tags r:id="rId7"/>
            </p:custDataLst>
          </p:nvPr>
        </p:nvSpPr>
        <p:spPr>
          <a:xfrm>
            <a:off x="8610600" y="6368643"/>
            <a:ext cx="2700000" cy="279180"/>
          </a:xfrm>
        </p:spPr>
        <p:txBody>
          <a:bodyPr wrap="square" lIns="90000" tIns="46800" rIns="90000" bIns="46800">
            <a:normAutofit/>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8"/>
            </p:custDataLst>
          </p:nvPr>
        </p:nvSpPr>
        <p:spPr>
          <a:xfrm>
            <a:off x="612000" y="1659600"/>
            <a:ext cx="10975975" cy="382991"/>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9"/>
            </p:custDataLst>
          </p:nvPr>
        </p:nvSpPr>
        <p:spPr>
          <a:xfrm>
            <a:off x="612775" y="2808000"/>
            <a:ext cx="10965600" cy="1980158"/>
          </a:xfrm>
        </p:spPr>
        <p:txBody>
          <a:bodyPr wrap="square" lIns="90000" tIns="46800" rIns="90000" bIns="46800">
            <a:normAutofit/>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vl2pPr>
              <a:defRPr sz="1400" baseline="0">
                <a:solidFill>
                  <a:schemeClr val="tx1">
                    <a:lumMod val="85000"/>
                    <a:lumOff val="15000"/>
                  </a:schemeClr>
                </a:solidFill>
                <a:latin typeface="Arial" panose="020B0604020202020204" pitchFamily="34" charset="0"/>
                <a:ea typeface="微软雅黑" panose="020B0503020204020204" charset="-122"/>
              </a:defRPr>
            </a:lvl2pPr>
            <a:lvl3pPr>
              <a:defRPr sz="1400" baseline="0">
                <a:solidFill>
                  <a:schemeClr val="tx1">
                    <a:lumMod val="85000"/>
                    <a:lumOff val="15000"/>
                  </a:schemeClr>
                </a:solidFill>
                <a:latin typeface="Arial" panose="020B0604020202020204" pitchFamily="34" charset="0"/>
                <a:ea typeface="微软雅黑" panose="020B0503020204020204" charset="-122"/>
              </a:defRPr>
            </a:lvl3pPr>
            <a:lvl4pPr>
              <a:defRPr sz="1400" baseline="0">
                <a:solidFill>
                  <a:schemeClr val="tx1">
                    <a:lumMod val="85000"/>
                    <a:lumOff val="15000"/>
                  </a:schemeClr>
                </a:solidFill>
                <a:latin typeface="Arial" panose="020B0604020202020204" pitchFamily="34" charset="0"/>
                <a:ea typeface="微软雅黑" panose="020B0503020204020204" charset="-122"/>
              </a:defRPr>
            </a:lvl4pPr>
            <a:lvl5pPr>
              <a:defRPr sz="14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blipFill>
          <a:blip r:embed="rId2"/>
          <a:stretch>
            <a:fillRect/>
          </a:stretch>
        </a:blipFill>
        <a:effectLst/>
      </p:bgPr>
    </p:bg>
    <p:spTree>
      <p:nvGrpSpPr>
        <p:cNvPr id="1" name=""/>
        <p:cNvGrpSpPr/>
        <p:nvPr/>
      </p:nvGrpSpPr>
      <p:grpSpPr>
        <a:xfrm>
          <a:off x="0" y="0"/>
          <a:ext cx="0" cy="0"/>
          <a:chOff x="0" y="0"/>
          <a:chExt cx="0" cy="0"/>
        </a:xfrm>
      </p:grpSpPr>
      <p:sp>
        <p:nvSpPr>
          <p:cNvPr id="8" name="矩形 7"/>
          <p:cNvSpPr/>
          <p:nvPr>
            <p:custDataLst>
              <p:tags r:id="rId3"/>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lvl="0" algn="ctr"/>
            <a:endParaRPr lang="en-US" altLang="zh-CN">
              <a:sym typeface="+mn-ea"/>
            </a:endParaRPr>
          </a:p>
        </p:txBody>
      </p:sp>
      <p:sp>
        <p:nvSpPr>
          <p:cNvPr id="2" name="标题 1"/>
          <p:cNvSpPr>
            <a:spLocks noGrp="1"/>
          </p:cNvSpPr>
          <p:nvPr>
            <p:ph type="title"/>
            <p:custDataLst>
              <p:tags r:id="rId4"/>
            </p:custDataLst>
          </p:nvPr>
        </p:nvSpPr>
        <p:spPr>
          <a:xfrm>
            <a:off x="604800" y="669600"/>
            <a:ext cx="10976400" cy="565200"/>
          </a:xfrm>
        </p:spPr>
        <p:txBody>
          <a:bodyPr wrap="square" lIns="90000" tIns="46800" rIns="90000" bIns="46800" anchor="ctr">
            <a:normAutofit/>
          </a:bodyPr>
          <a:lstStyle>
            <a:lvl1pPr algn="ct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p>
            <a:endParaRPr lang="zh-CN" altLang="en-US" dirty="0"/>
          </a:p>
        </p:txBody>
      </p:sp>
      <p:sp>
        <p:nvSpPr>
          <p:cNvPr id="7" name="内容占位符 6"/>
          <p:cNvSpPr>
            <a:spLocks noGrp="1"/>
          </p:cNvSpPr>
          <p:nvPr>
            <p:ph sz="quarter" idx="13"/>
            <p:custDataLst>
              <p:tags r:id="rId6"/>
            </p:custDataLst>
          </p:nvPr>
        </p:nvSpPr>
        <p:spPr>
          <a:xfrm>
            <a:off x="604837" y="1681200"/>
            <a:ext cx="10990800" cy="3211200"/>
          </a:xfrm>
        </p:spPr>
        <p:txBody>
          <a:bodyPr wrap="square" lIns="90000" tIns="46800" rIns="90000" bIns="46800">
            <a:normAutofit/>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vl2pPr>
              <a:defRPr sz="1400" baseline="0">
                <a:solidFill>
                  <a:schemeClr val="tx1">
                    <a:lumMod val="85000"/>
                    <a:lumOff val="15000"/>
                  </a:schemeClr>
                </a:solidFill>
                <a:latin typeface="Arial" panose="020B0604020202020204" pitchFamily="34" charset="0"/>
                <a:ea typeface="微软雅黑" panose="020B0503020204020204" charset="-122"/>
              </a:defRPr>
            </a:lvl2pPr>
            <a:lvl3pPr>
              <a:defRPr sz="1400" baseline="0">
                <a:solidFill>
                  <a:schemeClr val="tx1">
                    <a:lumMod val="85000"/>
                    <a:lumOff val="15000"/>
                  </a:schemeClr>
                </a:solidFill>
                <a:latin typeface="Arial" panose="020B0604020202020204" pitchFamily="34" charset="0"/>
                <a:ea typeface="微软雅黑" panose="020B0503020204020204" charset="-122"/>
              </a:defRPr>
            </a:lvl3pPr>
            <a:lvl4pPr>
              <a:defRPr sz="1400" baseline="0">
                <a:solidFill>
                  <a:schemeClr val="tx1">
                    <a:lumMod val="85000"/>
                    <a:lumOff val="15000"/>
                  </a:schemeClr>
                </a:solidFill>
                <a:latin typeface="Arial" panose="020B0604020202020204" pitchFamily="34" charset="0"/>
                <a:ea typeface="微软雅黑" panose="020B0503020204020204" charset="-122"/>
              </a:defRPr>
            </a:lvl4pPr>
            <a:lvl5pPr>
              <a:defRPr sz="14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7"/>
            </p:custDataLst>
          </p:nvPr>
        </p:nvSpPr>
        <p:spPr>
          <a:xfrm>
            <a:off x="594000" y="5180400"/>
            <a:ext cx="11001600" cy="1011600"/>
          </a:xfrm>
        </p:spPr>
        <p:txBody>
          <a:bodyPr wrap="square" lIns="90000" tIns="46800" rIns="90000" bIns="46800">
            <a:normAutofit/>
          </a:bodyPr>
          <a:lstStyle>
            <a:lvl1pPr marL="0" indent="0">
              <a:buNone/>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3" name="日期占位符 2"/>
          <p:cNvSpPr>
            <a:spLocks noGrp="1"/>
          </p:cNvSpPr>
          <p:nvPr>
            <p:ph type="dt" sz="half" idx="10"/>
            <p:custDataLst>
              <p:tags r:id="rId8"/>
            </p:custDataLst>
          </p:nvPr>
        </p:nvSpPr>
        <p:spPr/>
        <p:txBody>
          <a:bodyPr wrap="square" lIns="90000" tIns="46800" rIns="90000" bIns="46800">
            <a:normAutofit/>
          </a:bodyPr>
          <a:lstStyle/>
          <a:p>
            <a:fld id="{760FBDFE-C587-4B4C-A407-44438C67B59E}" type="datetimeFigureOut">
              <a:rPr lang="zh-CN" altLang="en-US" smtClean="0"/>
            </a:fld>
            <a:endParaRPr lang="zh-CN" altLang="en-US"/>
          </a:p>
        </p:txBody>
      </p:sp>
      <p:sp>
        <p:nvSpPr>
          <p:cNvPr id="5" name="灯片编号占位符 4"/>
          <p:cNvSpPr>
            <a:spLocks noGrp="1"/>
          </p:cNvSpPr>
          <p:nvPr>
            <p:ph type="sldNum" sz="quarter" idx="12"/>
            <p:custDataLst>
              <p:tags r:id="rId9"/>
            </p:custDataLst>
          </p:nvPr>
        </p:nvSpPr>
        <p:spPr/>
        <p:txBody>
          <a:bodyPr wrap="square" lIns="90000" tIns="46800" rIns="90000" bIns="46800">
            <a:normAutofit/>
          </a:bodyPr>
          <a:lstStyle/>
          <a:p>
            <a:fld id="{49AE70B2-8BF9-45C0-BB95-33D1B9D3A854}" type="slidenum">
              <a:rPr lang="zh-CN" altLang="en-US" smtClean="0"/>
            </a:fld>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blipFill>
          <a:blip r:embed="rId2"/>
          <a:stretch>
            <a:fillRect/>
          </a:stretch>
        </a:blipFill>
        <a:effectLst/>
      </p:bgPr>
    </p:bg>
    <p:spTree>
      <p:nvGrpSpPr>
        <p:cNvPr id="1" name=""/>
        <p:cNvGrpSpPr/>
        <p:nvPr/>
      </p:nvGrpSpPr>
      <p:grpSpPr>
        <a:xfrm>
          <a:off x="0" y="0"/>
          <a:ext cx="0" cy="0"/>
          <a:chOff x="0" y="0"/>
          <a:chExt cx="0" cy="0"/>
        </a:xfrm>
      </p:grpSpPr>
      <p:sp>
        <p:nvSpPr>
          <p:cNvPr id="10" name="矩形 9"/>
          <p:cNvSpPr/>
          <p:nvPr>
            <p:custDataLst>
              <p:tags r:id="rId3"/>
            </p:custDataLst>
          </p:nvPr>
        </p:nvSpPr>
        <p:spPr>
          <a:xfrm>
            <a:off x="0" y="-11046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lvl="0" algn="ctr"/>
            <a:endParaRPr lang="en-US" altLang="zh-CN">
              <a:sym typeface="+mn-ea"/>
            </a:endParaRPr>
          </a:p>
        </p:txBody>
      </p:sp>
      <p:sp>
        <p:nvSpPr>
          <p:cNvPr id="2" name="标题 1"/>
          <p:cNvSpPr>
            <a:spLocks noGrp="1"/>
          </p:cNvSpPr>
          <p:nvPr>
            <p:ph type="title"/>
            <p:custDataLst>
              <p:tags r:id="rId4"/>
            </p:custDataLst>
          </p:nvPr>
        </p:nvSpPr>
        <p:spPr>
          <a:xfrm>
            <a:off x="579755" y="237490"/>
            <a:ext cx="11037570" cy="565150"/>
          </a:xfrm>
        </p:spPr>
        <p:txBody>
          <a:bodyPr wrap="square" lIns="90000" tIns="46800" rIns="90000" bIns="46800">
            <a:normAutofit/>
          </a:bodyPr>
          <a:lstStyle>
            <a:lvl1pP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wrap="square" lIns="90000" tIns="46800" rIns="90000" bIns="46800">
            <a:normAutofit/>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vl2pPr>
              <a:defRPr sz="1400" baseline="0">
                <a:solidFill>
                  <a:schemeClr val="tx1">
                    <a:lumMod val="85000"/>
                    <a:lumOff val="15000"/>
                  </a:schemeClr>
                </a:solidFill>
                <a:latin typeface="Arial" panose="020B0604020202020204" pitchFamily="34" charset="0"/>
                <a:ea typeface="微软雅黑" panose="020B0503020204020204" charset="-122"/>
              </a:defRPr>
            </a:lvl2pPr>
            <a:lvl3pPr>
              <a:defRPr sz="1400" baseline="0">
                <a:solidFill>
                  <a:schemeClr val="tx1">
                    <a:lumMod val="85000"/>
                    <a:lumOff val="15000"/>
                  </a:schemeClr>
                </a:solidFill>
                <a:latin typeface="Arial" panose="020B0604020202020204" pitchFamily="34" charset="0"/>
                <a:ea typeface="微软雅黑" panose="020B0503020204020204" charset="-122"/>
              </a:defRPr>
            </a:lvl3pPr>
            <a:lvl4pPr>
              <a:defRPr sz="1400" baseline="0">
                <a:solidFill>
                  <a:schemeClr val="tx1">
                    <a:lumMod val="85000"/>
                    <a:lumOff val="15000"/>
                  </a:schemeClr>
                </a:solidFill>
                <a:latin typeface="Arial" panose="020B0604020202020204" pitchFamily="34" charset="0"/>
                <a:ea typeface="微软雅黑" panose="020B0503020204020204" charset="-122"/>
              </a:defRPr>
            </a:lvl4pPr>
            <a:lvl5pPr>
              <a:defRPr sz="14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wrap="square" lIns="90000" tIns="46800" rIns="90000" bIns="46800">
            <a:normAutofit/>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vl2pPr>
              <a:defRPr sz="1400" baseline="0">
                <a:solidFill>
                  <a:schemeClr val="tx1">
                    <a:lumMod val="85000"/>
                    <a:lumOff val="15000"/>
                  </a:schemeClr>
                </a:solidFill>
                <a:latin typeface="Arial" panose="020B0604020202020204" pitchFamily="34" charset="0"/>
                <a:ea typeface="微软雅黑" panose="020B0503020204020204" charset="-122"/>
              </a:defRPr>
            </a:lvl2pPr>
            <a:lvl3pPr>
              <a:defRPr sz="1400" baseline="0">
                <a:solidFill>
                  <a:schemeClr val="tx1">
                    <a:lumMod val="85000"/>
                    <a:lumOff val="15000"/>
                  </a:schemeClr>
                </a:solidFill>
                <a:latin typeface="Arial" panose="020B0604020202020204" pitchFamily="34" charset="0"/>
                <a:ea typeface="微软雅黑" panose="020B0503020204020204" charset="-122"/>
              </a:defRPr>
            </a:lvl3pPr>
            <a:lvl4pPr>
              <a:defRPr sz="1400" baseline="0">
                <a:solidFill>
                  <a:schemeClr val="tx1">
                    <a:lumMod val="85000"/>
                    <a:lumOff val="15000"/>
                  </a:schemeClr>
                </a:solidFill>
                <a:latin typeface="Arial" panose="020B0604020202020204" pitchFamily="34" charset="0"/>
                <a:ea typeface="微软雅黑" panose="020B0503020204020204" charset="-122"/>
              </a:defRPr>
            </a:lvl4pPr>
            <a:lvl5pPr>
              <a:defRPr sz="14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wrap="square" lIns="90000" tIns="46800" rIns="90000" bIns="46800">
            <a:normAutofit/>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wrap="square" lIns="90000" tIns="46800" rIns="90000" bIns="46800">
            <a:normAutofit/>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3" name="日期占位符 2"/>
          <p:cNvSpPr>
            <a:spLocks noGrp="1"/>
          </p:cNvSpPr>
          <p:nvPr>
            <p:ph type="dt" sz="half" idx="10"/>
            <p:custDataLst>
              <p:tags r:id="rId11"/>
            </p:custDataLst>
          </p:nvPr>
        </p:nvSpPr>
        <p:spPr/>
        <p:txBody>
          <a:bodyPr wrap="square" lIns="90000" tIns="46800" rIns="90000" bIns="46800">
            <a:normAutofit/>
          </a:bodyPr>
          <a:lstStyle/>
          <a:p>
            <a:fld id="{760FBDFE-C587-4B4C-A407-44438C67B59E}" type="datetimeFigureOut">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blipFill>
          <a:blip r:embed="rId2"/>
          <a:stretch>
            <a:fillRect/>
          </a:stretch>
        </a:blipFill>
        <a:effectLst/>
      </p:bgPr>
    </p:bg>
    <p:spTree>
      <p:nvGrpSpPr>
        <p:cNvPr id="1" name=""/>
        <p:cNvGrpSpPr/>
        <p:nvPr/>
      </p:nvGrpSpPr>
      <p:grpSpPr>
        <a:xfrm>
          <a:off x="0" y="0"/>
          <a:ext cx="0" cy="0"/>
          <a:chOff x="0" y="0"/>
          <a:chExt cx="0" cy="0"/>
        </a:xfrm>
      </p:grpSpPr>
      <p:sp>
        <p:nvSpPr>
          <p:cNvPr id="10" name="矩形 9"/>
          <p:cNvSpPr/>
          <p:nvPr>
            <p:custDataLst>
              <p:tags r:id="rId3"/>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lvl="0" algn="ctr"/>
            <a:endParaRPr lang="en-US" altLang="zh-CN">
              <a:sym typeface="+mn-ea"/>
            </a:endParaRPr>
          </a:p>
        </p:txBody>
      </p:sp>
      <p:sp>
        <p:nvSpPr>
          <p:cNvPr id="2" name="标题 1"/>
          <p:cNvSpPr>
            <a:spLocks noGrp="1"/>
          </p:cNvSpPr>
          <p:nvPr>
            <p:ph type="title" hasCustomPrompt="1"/>
            <p:custDataLst>
              <p:tags r:id="rId4"/>
            </p:custDataLst>
          </p:nvPr>
        </p:nvSpPr>
        <p:spPr>
          <a:xfrm>
            <a:off x="1522800" y="1339200"/>
            <a:ext cx="9144000" cy="2386800"/>
          </a:xfrm>
        </p:spPr>
        <p:txBody>
          <a:bodyPr wrap="square" lIns="90000" tIns="46800" rIns="90000" bIns="46800"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3" name="日期占位符 2"/>
          <p:cNvSpPr>
            <a:spLocks noGrp="1"/>
          </p:cNvSpPr>
          <p:nvPr>
            <p:ph type="dt" sz="half" idx="10"/>
            <p:custDataLst>
              <p:tags r:id="rId8"/>
            </p:custDataLst>
          </p:nvPr>
        </p:nvSpPr>
        <p:spPr/>
        <p:txBody>
          <a:bodyPr wrap="square" lIns="90000" tIns="46800" rIns="90000" bIns="46800">
            <a:normAutofit/>
          </a:bodyPr>
          <a:lstStyle/>
          <a:p>
            <a:fld id="{760FBDFE-C587-4B4C-A407-44438C67B59E}" type="datetimeFigureOut">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userDrawn="1">
  <p:cSld name="1_标题幻灯片">
    <p:bg>
      <p:bgPr>
        <a:blipFill>
          <a:blip r:embed="rId2"/>
          <a:stretch>
            <a:fillRect t="-9239" b="-9205"/>
          </a:stretch>
        </a:blipFill>
        <a:effectLst/>
      </p:bgPr>
    </p:bg>
    <p:spTree>
      <p:nvGrpSpPr>
        <p:cNvPr id="1" name=""/>
        <p:cNvGrpSpPr/>
        <p:nvPr/>
      </p:nvGrpSpPr>
      <p:grpSpPr>
        <a:xfrm>
          <a:off x="0" y="0"/>
          <a:ext cx="0" cy="0"/>
          <a:chOff x="0" y="0"/>
          <a:chExt cx="0" cy="0"/>
        </a:xfrm>
      </p:grpSpPr>
      <p:sp>
        <p:nvSpPr>
          <p:cNvPr id="9801" name="副标题 2"/>
          <p:cNvSpPr>
            <a:spLocks noGrp="1"/>
          </p:cNvSpPr>
          <p:nvPr>
            <p:ph type="subTitle" idx="1"/>
            <p:custDataLst>
              <p:tags r:id="rId3"/>
            </p:custDataLst>
          </p:nvPr>
        </p:nvSpPr>
        <p:spPr>
          <a:xfrm>
            <a:off x="5474869" y="3046003"/>
            <a:ext cx="5357061" cy="558799"/>
          </a:xfrm>
        </p:spPr>
        <p:txBody>
          <a:bodyPr anchor="t">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en-US" dirty="0"/>
          </a:p>
        </p:txBody>
      </p:sp>
      <p:sp>
        <p:nvSpPr>
          <p:cNvPr id="9802" name="标题 1"/>
          <p:cNvSpPr>
            <a:spLocks noGrp="1"/>
          </p:cNvSpPr>
          <p:nvPr>
            <p:ph type="ctrTitle" hasCustomPrompt="1"/>
            <p:custDataLst>
              <p:tags r:id="rId4"/>
            </p:custDataLst>
          </p:nvPr>
        </p:nvSpPr>
        <p:spPr>
          <a:xfrm>
            <a:off x="5474869" y="1705880"/>
            <a:ext cx="5357061" cy="1257932"/>
          </a:xfrm>
        </p:spPr>
        <p:txBody>
          <a:bodyPr lIns="0" anchor="b">
            <a:normAutofit/>
          </a:bodyPr>
          <a:lstStyle>
            <a:lvl1pPr algn="l">
              <a:defRPr sz="6000">
                <a:solidFill>
                  <a:schemeClr val="bg1"/>
                </a:solidFill>
              </a:defRPr>
            </a:lvl1pPr>
          </a:lstStyle>
          <a:p>
            <a:r>
              <a:rPr lang="zh-CN" altLang="en-US" dirty="0"/>
              <a:t>编辑标题</a:t>
            </a:r>
            <a:endParaRPr lang="zh-CN" altLang="en-US" dirty="0"/>
          </a:p>
        </p:txBody>
      </p:sp>
      <p:sp>
        <p:nvSpPr>
          <p:cNvPr id="12" name="文本占位符 13"/>
          <p:cNvSpPr>
            <a:spLocks noGrp="1"/>
          </p:cNvSpPr>
          <p:nvPr>
            <p:ph type="body" sz="quarter" idx="10" hasCustomPrompt="1"/>
            <p:custDataLst>
              <p:tags r:id="rId5"/>
            </p:custDataLst>
          </p:nvPr>
        </p:nvSpPr>
        <p:spPr>
          <a:xfrm>
            <a:off x="5495416" y="4268500"/>
            <a:ext cx="2030833" cy="396000"/>
          </a:xfrm>
        </p:spPr>
        <p:txBody>
          <a:bodyPr vert="horz" anchor="ctr">
            <a:normAutofit/>
          </a:bodyPr>
          <a:lstStyle>
            <a:lvl1pPr marL="0" indent="0" algn="l">
              <a:buNone/>
              <a:defRPr sz="18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编辑文本</a:t>
            </a:r>
            <a:endParaRPr lang="en-US" altLang="zh-CN" dirty="0"/>
          </a:p>
        </p:txBody>
      </p:sp>
      <p:sp>
        <p:nvSpPr>
          <p:cNvPr id="13" name="文本占位符 13"/>
          <p:cNvSpPr>
            <a:spLocks noGrp="1"/>
          </p:cNvSpPr>
          <p:nvPr>
            <p:ph type="body" sz="quarter" idx="11" hasCustomPrompt="1"/>
            <p:custDataLst>
              <p:tags r:id="rId6"/>
            </p:custDataLst>
          </p:nvPr>
        </p:nvSpPr>
        <p:spPr>
          <a:xfrm>
            <a:off x="5495416" y="4777581"/>
            <a:ext cx="2030833" cy="396000"/>
          </a:xfrm>
        </p:spPr>
        <p:txBody>
          <a:bodyPr vert="horz" anchor="ctr">
            <a:normAutofit/>
          </a:bodyPr>
          <a:lstStyle>
            <a:lvl1pPr marL="0" indent="0" algn="l">
              <a:buNone/>
              <a:defRPr sz="18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编辑文本</a:t>
            </a:r>
            <a:endParaRPr lang="zh-CN" altLang="en-US" dirty="0"/>
          </a:p>
        </p:txBody>
      </p:sp>
      <p:sp>
        <p:nvSpPr>
          <p:cNvPr id="15" name="日期占位符 14"/>
          <p:cNvSpPr>
            <a:spLocks noGrp="1"/>
          </p:cNvSpPr>
          <p:nvPr>
            <p:ph type="dt" sz="half" idx="12"/>
            <p:custDataLst>
              <p:tags r:id="rId7"/>
            </p:custDataLst>
          </p:nvPr>
        </p:nvSpPr>
        <p:spPr/>
        <p:txBody>
          <a:bodyPr/>
          <a:lstStyle/>
          <a:p>
            <a:fld id="{760FBDFE-C587-4B4C-A407-44438C67B59E}" type="datetimeFigureOut">
              <a:rPr lang="zh-CN" altLang="en-US" smtClean="0"/>
            </a:fld>
            <a:endParaRPr lang="zh-CN" altLang="en-US"/>
          </a:p>
        </p:txBody>
      </p:sp>
      <p:sp>
        <p:nvSpPr>
          <p:cNvPr id="16" name="页脚占位符 15"/>
          <p:cNvSpPr>
            <a:spLocks noGrp="1"/>
          </p:cNvSpPr>
          <p:nvPr>
            <p:ph type="ftr" sz="quarter" idx="13"/>
            <p:custDataLst>
              <p:tags r:id="rId8"/>
            </p:custDataLst>
          </p:nvPr>
        </p:nvSpPr>
        <p:spPr/>
        <p:txBody>
          <a:bodyPr/>
          <a:lstStyle/>
          <a:p>
            <a:endParaRPr lang="zh-CN" altLang="en-US" dirty="0"/>
          </a:p>
        </p:txBody>
      </p:sp>
      <p:sp>
        <p:nvSpPr>
          <p:cNvPr id="17" name="灯片编号占位符 16"/>
          <p:cNvSpPr>
            <a:spLocks noGrp="1"/>
          </p:cNvSpPr>
          <p:nvPr>
            <p:ph type="sldNum" sz="quarter" idx="14"/>
            <p:custDataLst>
              <p:tags r:id="rId9"/>
            </p:custDataLst>
          </p:nvPr>
        </p:nvSpPr>
        <p:spPr/>
        <p:txBody>
          <a:bodyPr/>
          <a:lstStyle/>
          <a:p>
            <a:fld id="{49AE70B2-8BF9-45C0-BB95-33D1B9D3A854}" type="slidenum">
              <a:rPr lang="zh-CN" altLang="en-US" smtClean="0"/>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3"/>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4"/>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p:txBody>
          <a:bodyPr/>
          <a:lstStyle/>
          <a:p>
            <a:endParaRPr lang="zh-CN" altLang="en-US"/>
          </a:p>
        </p:txBody>
      </p:sp>
      <p:sp>
        <p:nvSpPr>
          <p:cNvPr id="6" name="灯片编号占位符 5"/>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58E1C948-D43A-42DA-B254-9F6AB21CCB2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7435257-EDF2-4084-BEA2-32CC93C2359A}"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8E1C948-D43A-42DA-B254-9F6AB21CCB2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7435257-EDF2-4084-BEA2-32CC93C2359A}"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endParaRPr lang="zh-CN" altLang="en-US" smtClean="0"/>
          </a:p>
        </p:txBody>
      </p:sp>
      <p:sp>
        <p:nvSpPr>
          <p:cNvPr id="4" name="日期占位符 3"/>
          <p:cNvSpPr>
            <a:spLocks noGrp="1"/>
          </p:cNvSpPr>
          <p:nvPr>
            <p:ph type="dt" sz="half" idx="10"/>
          </p:nvPr>
        </p:nvSpPr>
        <p:spPr/>
        <p:txBody>
          <a:bodyPr/>
          <a:lstStyle/>
          <a:p>
            <a:fld id="{58E1C948-D43A-42DA-B254-9F6AB21CCB2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7435257-EDF2-4084-BEA2-32CC93C2359A}"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8E1C948-D43A-42DA-B254-9F6AB21CCB2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7435257-EDF2-4084-BEA2-32CC93C2359A}"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8E1C948-D43A-42DA-B254-9F6AB21CCB2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7435257-EDF2-4084-BEA2-32CC93C2359A}"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8E1C948-D43A-42DA-B254-9F6AB21CCB2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7435257-EDF2-4084-BEA2-32CC93C2359A}"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8E1C948-D43A-42DA-B254-9F6AB21CCB2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7435257-EDF2-4084-BEA2-32CC93C2359A}"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58E1C948-D43A-42DA-B254-9F6AB21CCB2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7435257-EDF2-4084-BEA2-32CC93C2359A}"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58E1C948-D43A-42DA-B254-9F6AB21CCB2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7435257-EDF2-4084-BEA2-32CC93C2359A}"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8E1C948-D43A-42DA-B254-9F6AB21CCB2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7435257-EDF2-4084-BEA2-32CC93C2359A}"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3"/>
            </p:custDataLst>
          </p:nvPr>
        </p:nvSpPr>
        <p:spPr>
          <a:xfrm>
            <a:off x="3508184" y="4084721"/>
            <a:ext cx="4567816" cy="793459"/>
          </a:xfrm>
        </p:spPr>
        <p:txBody>
          <a:bodyPr lIns="90000" tIns="46800" rIns="90000" bIns="0" anchor="b" anchorCtr="0">
            <a:normAutofit/>
          </a:bodyPr>
          <a:lstStyle>
            <a:lvl1pPr algn="ctr">
              <a:defRPr sz="36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3" name="文本占位符 2"/>
          <p:cNvSpPr>
            <a:spLocks noGrp="1"/>
          </p:cNvSpPr>
          <p:nvPr>
            <p:ph type="body" idx="1"/>
            <p:custDataLst>
              <p:tags r:id="rId4"/>
            </p:custDataLst>
          </p:nvPr>
        </p:nvSpPr>
        <p:spPr>
          <a:xfrm>
            <a:off x="3508179" y="4956280"/>
            <a:ext cx="4567816" cy="1077985"/>
          </a:xfrm>
        </p:spPr>
        <p:txBody>
          <a:bodyPr lIns="90000" tIns="0" rIns="90000" bIns="46800">
            <a:normAutofit/>
          </a:bodyPr>
          <a:lstStyle>
            <a:lvl1pPr marL="0" indent="0" algn="ctr" eaLnBrk="1" fontAlgn="auto" latinLnBrk="0" hangingPunct="1">
              <a:buNone/>
              <a:defRPr kumimoji="0" lang="zh-CN" altLang="en-US" sz="2000" b="0" i="0" u="none" strike="noStrike" kern="1200" cap="none" spc="150" normalizeH="0" baseline="0" noProof="1">
                <a:solidFill>
                  <a:schemeClr val="bg1">
                    <a:lumMod val="50000"/>
                  </a:schemeClr>
                </a:solidFill>
                <a:uFillTx/>
                <a:latin typeface="Arial" panose="020B0604020202020204" pitchFamily="34" charset="0"/>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p:txBody>
          <a:bodyPr/>
          <a:lstStyle/>
          <a:p>
            <a:endParaRPr lang="zh-CN" altLang="en-US"/>
          </a:p>
        </p:txBody>
      </p:sp>
      <p:sp>
        <p:nvSpPr>
          <p:cNvPr id="6" name="灯片编号占位符 5"/>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cxnSp>
        <p:nvCxnSpPr>
          <p:cNvPr id="8" name="直接连接符 7"/>
          <p:cNvCxnSpPr/>
          <p:nvPr>
            <p:custDataLst>
              <p:tags r:id="rId8"/>
            </p:custDataLst>
          </p:nvPr>
        </p:nvCxnSpPr>
        <p:spPr>
          <a:xfrm>
            <a:off x="5237746" y="3998543"/>
            <a:ext cx="998621"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8E1C948-D43A-42DA-B254-9F6AB21CCB2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7435257-EDF2-4084-BEA2-32CC93C2359A}"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3"/>
            </p:custDataLst>
          </p:nvPr>
        </p:nvSpPr>
        <p:spPr>
          <a:xfrm>
            <a:off x="669882" y="443234"/>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4"/>
            </p:custDataLst>
          </p:nvPr>
        </p:nvSpPr>
        <p:spPr>
          <a:xfrm>
            <a:off x="669930" y="952508"/>
            <a:ext cx="5283242"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5"/>
            </p:custDataLst>
          </p:nvPr>
        </p:nvSpPr>
        <p:spPr>
          <a:xfrm>
            <a:off x="6238877" y="952508"/>
            <a:ext cx="5283242" cy="5388907"/>
          </a:xfrm>
        </p:spPr>
        <p:txBody>
          <a:bodyPr lIns="90000" tIns="46800" rIns="90000" bIns="46800">
            <a:normAutofit/>
          </a:bodyPr>
          <a:lstStyle>
            <a:lvl1pPr>
              <a:defRPr sz="1600" baseline="0">
                <a:solidFill>
                  <a:schemeClr val="tx1">
                    <a:lumMod val="85000"/>
                    <a:lumOff val="15000"/>
                  </a:schemeClr>
                </a:solidFill>
                <a:latin typeface="Arial" panose="020B0604020202020204" pitchFamily="34" charset="0"/>
                <a:ea typeface="微软雅黑" panose="020B0503020204020204" charset="-122"/>
              </a:defRPr>
            </a:lvl1pPr>
            <a:lvl2pPr>
              <a:defRPr sz="1600" baseline="0">
                <a:solidFill>
                  <a:schemeClr val="tx1">
                    <a:lumMod val="85000"/>
                    <a:lumOff val="15000"/>
                  </a:schemeClr>
                </a:solidFill>
                <a:latin typeface="Arial" panose="020B0604020202020204" pitchFamily="34" charset="0"/>
                <a:ea typeface="微软雅黑" panose="020B0503020204020204" charset="-122"/>
              </a:defRPr>
            </a:lvl2pPr>
            <a:lvl3pPr>
              <a:defRPr sz="1600" baseline="0">
                <a:solidFill>
                  <a:schemeClr val="tx1">
                    <a:lumMod val="85000"/>
                    <a:lumOff val="15000"/>
                  </a:schemeClr>
                </a:solidFill>
                <a:latin typeface="Arial" panose="020B0604020202020204" pitchFamily="34" charset="0"/>
                <a:ea typeface="微软雅黑" panose="020B0503020204020204" charset="-122"/>
              </a:defRPr>
            </a:lvl3pPr>
            <a:lvl4pPr>
              <a:defRPr sz="1600" baseline="0">
                <a:solidFill>
                  <a:schemeClr val="tx1">
                    <a:lumMod val="85000"/>
                    <a:lumOff val="15000"/>
                  </a:schemeClr>
                </a:solidFill>
                <a:latin typeface="Arial" panose="020B0604020202020204" pitchFamily="34" charset="0"/>
                <a:ea typeface="微软雅黑" panose="020B0503020204020204" charset="-122"/>
              </a:defRPr>
            </a:lvl4pPr>
            <a:lvl5pPr>
              <a:defRPr sz="16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6"/>
            </p:custDataLst>
          </p:nvPr>
        </p:nvSpPr>
        <p:spPr/>
        <p:txBody>
          <a:bodyPr lIns="90000" tIns="46800" rIns="90000" bIns="46800">
            <a:normAutofit/>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7"/>
            </p:custDataLst>
          </p:nvPr>
        </p:nvSpPr>
        <p:spPr/>
        <p:txBody>
          <a:bodyPr lIns="90000" tIns="46800" rIns="90000" bIns="46800">
            <a:normAutofit/>
          </a:bodyPr>
          <a:lstStyle/>
          <a:p>
            <a:endParaRPr lang="zh-CN" altLang="en-US"/>
          </a:p>
        </p:txBody>
      </p:sp>
      <p:sp>
        <p:nvSpPr>
          <p:cNvPr id="7" name="灯片编号占位符 6"/>
          <p:cNvSpPr>
            <a:spLocks noGrp="1"/>
          </p:cNvSpPr>
          <p:nvPr>
            <p:ph type="sldNum" sz="quarter" idx="12"/>
            <p:custDataLst>
              <p:tags r:id="rId8"/>
            </p:custDataLst>
          </p:nvPr>
        </p:nvSpPr>
        <p:spPr/>
        <p:txBody>
          <a:bodyPr lIns="90000" tIns="46800" rIns="90000" bIns="46800">
            <a:normAutofit/>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3"/>
            </p:custDataLst>
          </p:nvPr>
        </p:nvSpPr>
        <p:spPr>
          <a:xfrm>
            <a:off x="669882" y="443234"/>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4"/>
            </p:custDataLst>
          </p:nvPr>
        </p:nvSpPr>
        <p:spPr>
          <a:xfrm>
            <a:off x="669930" y="952508"/>
            <a:ext cx="5283242" cy="381003"/>
          </a:xfrm>
        </p:spPr>
        <p:txBody>
          <a:bodyPr lIns="90000" tIns="46800" rIns="90000" bIns="468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5"/>
            </p:custDataLst>
          </p:nvPr>
        </p:nvSpPr>
        <p:spPr>
          <a:xfrm>
            <a:off x="669925" y="1406525"/>
            <a:ext cx="5283200"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6"/>
            </p:custDataLst>
          </p:nvPr>
        </p:nvSpPr>
        <p:spPr>
          <a:xfrm>
            <a:off x="6235750" y="952508"/>
            <a:ext cx="5283242"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sym typeface="+mn-ea"/>
              </a:rPr>
              <a:t>单击此处编辑文本</a:t>
            </a:r>
            <a:endParaRPr dirty="0">
              <a:sym typeface="+mn-ea"/>
            </a:endParaRPr>
          </a:p>
        </p:txBody>
      </p:sp>
      <p:sp>
        <p:nvSpPr>
          <p:cNvPr id="6" name="内容占位符 5"/>
          <p:cNvSpPr>
            <a:spLocks noGrp="1"/>
          </p:cNvSpPr>
          <p:nvPr>
            <p:ph sz="quarter" idx="4"/>
            <p:custDataLst>
              <p:tags r:id="rId7"/>
            </p:custDataLst>
          </p:nvPr>
        </p:nvSpPr>
        <p:spPr>
          <a:xfrm>
            <a:off x="6235750" y="1406525"/>
            <a:ext cx="5283242"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8"/>
            </p:custDataLst>
          </p:nvPr>
        </p:nvSpPr>
        <p:spPr/>
        <p:txBody>
          <a:bodyPr lIns="90000" tIns="46800" rIns="90000" bIns="46800">
            <a:normAutofit/>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9"/>
            </p:custDataLst>
          </p:nvPr>
        </p:nvSpPr>
        <p:spPr/>
        <p:txBody>
          <a:bodyPr lIns="90000" tIns="46800" rIns="90000" bIns="46800">
            <a:normAutofit/>
          </a:bodyPr>
          <a:lstStyle/>
          <a:p>
            <a:endParaRPr lang="zh-CN" altLang="en-US"/>
          </a:p>
        </p:txBody>
      </p:sp>
      <p:sp>
        <p:nvSpPr>
          <p:cNvPr id="9" name="灯片编号占位符 8"/>
          <p:cNvSpPr>
            <a:spLocks noGrp="1"/>
          </p:cNvSpPr>
          <p:nvPr>
            <p:ph type="sldNum" sz="quarter" idx="12"/>
            <p:custDataLst>
              <p:tags r:id="rId10"/>
            </p:custDataLst>
          </p:nvPr>
        </p:nvSpPr>
        <p:spPr/>
        <p:txBody>
          <a:bodyPr lIns="90000" tIns="46800" rIns="90000" bIns="46800">
            <a:normAutofit/>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矩形 5"/>
          <p:cNvSpPr/>
          <p:nvPr>
            <p:custDataLst>
              <p:tags r:id="rId3"/>
            </p:custDataLst>
          </p:nvPr>
        </p:nvSpPr>
        <p:spPr>
          <a:xfrm>
            <a:off x="324678" y="294859"/>
            <a:ext cx="11542644" cy="6268279"/>
          </a:xfrm>
          <a:prstGeom prst="rect">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normAutofit/>
          </a:bodyPr>
          <a:lstStyle/>
          <a:p>
            <a:pPr algn="ctr"/>
            <a:endParaRPr lang="zh-CN" altLang="en-US"/>
          </a:p>
        </p:txBody>
      </p:sp>
      <p:sp>
        <p:nvSpPr>
          <p:cNvPr id="2" name="标题 1"/>
          <p:cNvSpPr>
            <a:spLocks noGrp="1"/>
          </p:cNvSpPr>
          <p:nvPr>
            <p:ph type="title"/>
            <p:custDataLst>
              <p:tags r:id="rId4"/>
            </p:custDataLst>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5"/>
            </p:custDataLst>
          </p:nvPr>
        </p:nvSpPr>
        <p:spPr/>
        <p:txBody>
          <a:bodyPr lIns="90000" tIns="46800" rIns="90000" bIns="46800">
            <a:normAutofit/>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lIns="90000" tIns="46800" rIns="90000" bIns="46800">
            <a:normAutofit/>
          </a:bodyPr>
          <a:lstStyle/>
          <a:p>
            <a:endParaRPr lang="zh-CN" altLang="en-US"/>
          </a:p>
        </p:txBody>
      </p:sp>
      <p:sp>
        <p:nvSpPr>
          <p:cNvPr id="5" name="灯片编号占位符 4"/>
          <p:cNvSpPr>
            <a:spLocks noGrp="1"/>
          </p:cNvSpPr>
          <p:nvPr>
            <p:ph type="sldNum" sz="quarter" idx="12"/>
            <p:custDataLst>
              <p:tags r:id="rId7"/>
            </p:custDataLst>
          </p:nvPr>
        </p:nvSpPr>
        <p:spPr/>
        <p:txBody>
          <a:bodyPr lIns="90000" tIns="46800" rIns="90000" bIns="46800">
            <a:normAutofit/>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4"/>
            </p:custDataLst>
          </p:nvPr>
        </p:nvSpPr>
        <p:spPr/>
        <p:txBody>
          <a:bodyPr/>
          <a:lstStyle/>
          <a:p>
            <a:endParaRPr lang="zh-CN" altLang="en-US"/>
          </a:p>
        </p:txBody>
      </p:sp>
      <p:sp>
        <p:nvSpPr>
          <p:cNvPr id="4" name="灯片编号占位符 3"/>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3"/>
            </p:custDataLst>
          </p:nvPr>
        </p:nvSpPr>
        <p:spPr>
          <a:xfrm>
            <a:off x="669930" y="443234"/>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4"/>
            </p:custDataLst>
          </p:nvPr>
        </p:nvSpPr>
        <p:spPr>
          <a:xfrm>
            <a:off x="669930" y="952508"/>
            <a:ext cx="5283242"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5"/>
            </p:custDataLst>
          </p:nvPr>
        </p:nvSpPr>
        <p:spPr>
          <a:xfrm>
            <a:off x="6238925" y="952508"/>
            <a:ext cx="5283242"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6"/>
            </p:custDataLst>
          </p:nvPr>
        </p:nvSpPr>
        <p:spPr/>
        <p:txBody>
          <a:bodyPr lIns="90000" tIns="46800" rIns="90000" bIns="46800">
            <a:normAutofit/>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7"/>
            </p:custDataLst>
          </p:nvPr>
        </p:nvSpPr>
        <p:spPr/>
        <p:txBody>
          <a:bodyPr lIns="90000" tIns="46800" rIns="90000" bIns="46800">
            <a:normAutofit/>
          </a:bodyPr>
          <a:lstStyle/>
          <a:p>
            <a:endParaRPr lang="zh-CN" altLang="en-US" dirty="0"/>
          </a:p>
        </p:txBody>
      </p:sp>
      <p:sp>
        <p:nvSpPr>
          <p:cNvPr id="7" name="灯片编号占位符 6"/>
          <p:cNvSpPr>
            <a:spLocks noGrp="1"/>
          </p:cNvSpPr>
          <p:nvPr>
            <p:ph type="sldNum" sz="quarter" idx="12"/>
            <p:custDataLst>
              <p:tags r:id="rId8"/>
            </p:custDataLst>
          </p:nvPr>
        </p:nvSpPr>
        <p:spPr/>
        <p:txBody>
          <a:bodyPr lIns="90000" tIns="46800" rIns="90000" bIns="46800">
            <a:normAutofit/>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组合 11"/>
          <p:cNvGrpSpPr/>
          <p:nvPr>
            <p:custDataLst>
              <p:tags r:id="rId3"/>
            </p:custDataLst>
          </p:nvPr>
        </p:nvGrpSpPr>
        <p:grpSpPr>
          <a:xfrm>
            <a:off x="11583670" y="5733415"/>
            <a:ext cx="498475" cy="1082675"/>
            <a:chOff x="17775" y="8015"/>
            <a:chExt cx="1252" cy="2719"/>
          </a:xfrm>
        </p:grpSpPr>
        <p:sp>
          <p:nvSpPr>
            <p:cNvPr id="13" name="椭圆 12"/>
            <p:cNvSpPr/>
            <p:nvPr userDrawn="1">
              <p:custDataLst>
                <p:tags r:id="rId4"/>
              </p:custDataLst>
            </p:nvPr>
          </p:nvSpPr>
          <p:spPr>
            <a:xfrm>
              <a:off x="18152" y="9860"/>
              <a:ext cx="875" cy="8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userDrawn="1">
              <p:custDataLst>
                <p:tags r:id="rId5"/>
              </p:custDataLst>
            </p:nvPr>
          </p:nvSpPr>
          <p:spPr>
            <a:xfrm>
              <a:off x="17775" y="9140"/>
              <a:ext cx="626" cy="62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userDrawn="1">
              <p:custDataLst>
                <p:tags r:id="rId6"/>
              </p:custDataLst>
            </p:nvPr>
          </p:nvSpPr>
          <p:spPr>
            <a:xfrm>
              <a:off x="18401" y="8687"/>
              <a:ext cx="626" cy="62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userDrawn="1">
              <p:custDataLst>
                <p:tags r:id="rId7"/>
              </p:custDataLst>
            </p:nvPr>
          </p:nvSpPr>
          <p:spPr>
            <a:xfrm>
              <a:off x="17883" y="8015"/>
              <a:ext cx="626" cy="62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竖排标题 1"/>
          <p:cNvSpPr>
            <a:spLocks noGrp="1"/>
          </p:cNvSpPr>
          <p:nvPr>
            <p:ph type="title" orient="vert"/>
            <p:custDataLst>
              <p:tags r:id="rId8"/>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竖排文字占位符 2"/>
          <p:cNvSpPr>
            <a:spLocks noGrp="1"/>
          </p:cNvSpPr>
          <p:nvPr>
            <p:ph type="body" orient="vert" idx="1"/>
            <p:custDataLst>
              <p:tags r:id="rId9"/>
            </p:custDataLst>
          </p:nvPr>
        </p:nvSpPr>
        <p:spPr>
          <a:xfrm>
            <a:off x="669925" y="952500"/>
            <a:ext cx="9828101" cy="5388907"/>
          </a:xfrm>
        </p:spPr>
        <p:txBody>
          <a:bodyPr vert="eaVert"/>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a:lstStyle/>
          <a:p>
            <a:endParaRPr lang="zh-CN" altLang="en-US"/>
          </a:p>
        </p:txBody>
      </p:sp>
      <p:sp>
        <p:nvSpPr>
          <p:cNvPr id="6" name="灯片编号占位符 5"/>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6" Type="http://schemas.openxmlformats.org/officeDocument/2006/relationships/theme" Target="../theme/theme1.xml"/><Relationship Id="rId25" Type="http://schemas.openxmlformats.org/officeDocument/2006/relationships/tags" Target="../tags/tag131.xml"/><Relationship Id="rId24" Type="http://schemas.openxmlformats.org/officeDocument/2006/relationships/tags" Target="../tags/tag130.xml"/><Relationship Id="rId23" Type="http://schemas.openxmlformats.org/officeDocument/2006/relationships/tags" Target="../tags/tag129.xml"/><Relationship Id="rId22" Type="http://schemas.openxmlformats.org/officeDocument/2006/relationships/tags" Target="../tags/tag128.xml"/><Relationship Id="rId21" Type="http://schemas.openxmlformats.org/officeDocument/2006/relationships/tags" Target="../tags/tag127.xml"/><Relationship Id="rId20" Type="http://schemas.openxmlformats.org/officeDocument/2006/relationships/tags" Target="../tags/tag126.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8.xml"/><Relationship Id="rId8" Type="http://schemas.openxmlformats.org/officeDocument/2006/relationships/slideLayout" Target="../slideLayouts/slideLayout27.xml"/><Relationship Id="rId7" Type="http://schemas.openxmlformats.org/officeDocument/2006/relationships/slideLayout" Target="../slideLayouts/slideLayout26.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3" Type="http://schemas.openxmlformats.org/officeDocument/2006/relationships/slideLayout" Target="../slideLayouts/slideLayout22.xml"/><Relationship Id="rId2" Type="http://schemas.openxmlformats.org/officeDocument/2006/relationships/slideLayout" Target="../slideLayouts/slideLayout21.xml"/><Relationship Id="rId12" Type="http://schemas.openxmlformats.org/officeDocument/2006/relationships/theme" Target="../theme/theme2.xml"/><Relationship Id="rId11" Type="http://schemas.openxmlformats.org/officeDocument/2006/relationships/slideLayout" Target="../slideLayouts/slideLayout30.xml"/><Relationship Id="rId10" Type="http://schemas.openxmlformats.org/officeDocument/2006/relationships/slideLayout" Target="../slideLayouts/slideLayout29.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2" y="443230"/>
            <a:ext cx="10852237" cy="441964"/>
          </a:xfrm>
          <a:prstGeom prst="rect">
            <a:avLst/>
          </a:prstGeom>
        </p:spPr>
        <p:txBody>
          <a:bodyPr vert="horz" lIns="90000" tIns="46800" rIns="90000" bIns="468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2" y="952508"/>
            <a:ext cx="10852237" cy="5388907"/>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879742" y="6349833"/>
            <a:ext cx="2700000" cy="316800"/>
          </a:xfrm>
          <a:prstGeom prst="rect">
            <a:avLst/>
          </a:prstGeom>
        </p:spPr>
        <p:txBody>
          <a:bodyPr vert="horz" lIns="90000" tIns="46800" rIns="90000" bIns="4680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0000" tIns="46800" rIns="90000" bIns="4680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0000" tIns="46800" rIns="90000" bIns="4680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E1C948-D43A-42DA-B254-9F6AB21CCB23}"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435257-EDF2-4084-BEA2-32CC93C2359A}"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7.xml"/><Relationship Id="rId4" Type="http://schemas.openxmlformats.org/officeDocument/2006/relationships/hyperlink" Target="https://dl.acm.org/" TargetMode="External"/><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26.xml"/><Relationship Id="rId5" Type="http://schemas.openxmlformats.org/officeDocument/2006/relationships/image" Target="../media/image13.png"/><Relationship Id="rId4" Type="http://schemas.openxmlformats.org/officeDocument/2006/relationships/hyperlink" Target="https://dl.acm.org/" TargetMode="External"/><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1.xml"/><Relationship Id="rId7" Type="http://schemas.openxmlformats.org/officeDocument/2006/relationships/slideLayout" Target="../slideLayouts/slideLayout2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s://dl.acm.org/" TargetMode="External"/><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7" Type="http://schemas.openxmlformats.org/officeDocument/2006/relationships/notesSlide" Target="../notesSlides/notesSlide12.xml"/><Relationship Id="rId6" Type="http://schemas.openxmlformats.org/officeDocument/2006/relationships/slideLayout" Target="../slideLayouts/slideLayout26.xml"/><Relationship Id="rId5" Type="http://schemas.openxmlformats.org/officeDocument/2006/relationships/image" Target="../media/image16.png"/><Relationship Id="rId4" Type="http://schemas.openxmlformats.org/officeDocument/2006/relationships/hyperlink" Target="https://dl.acm.org/" TargetMode="External"/><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7" Type="http://schemas.openxmlformats.org/officeDocument/2006/relationships/notesSlide" Target="../notesSlides/notesSlide13.xml"/><Relationship Id="rId6" Type="http://schemas.openxmlformats.org/officeDocument/2006/relationships/slideLayout" Target="../slideLayouts/slideLayout26.xml"/><Relationship Id="rId5" Type="http://schemas.openxmlformats.org/officeDocument/2006/relationships/image" Target="../media/image17.png"/><Relationship Id="rId4" Type="http://schemas.openxmlformats.org/officeDocument/2006/relationships/hyperlink" Target="https://dl.acm.org/" TargetMode="External"/><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14.xml"/><Relationship Id="rId6" Type="http://schemas.openxmlformats.org/officeDocument/2006/relationships/slideLayout" Target="../slideLayouts/slideLayout26.xml"/><Relationship Id="rId5" Type="http://schemas.openxmlformats.org/officeDocument/2006/relationships/image" Target="../media/image18.png"/><Relationship Id="rId4" Type="http://schemas.openxmlformats.org/officeDocument/2006/relationships/hyperlink" Target="https://dl.acm.org/" TargetMode="External"/><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7" Type="http://schemas.openxmlformats.org/officeDocument/2006/relationships/notesSlide" Target="../notesSlides/notesSlide15.xml"/><Relationship Id="rId6" Type="http://schemas.openxmlformats.org/officeDocument/2006/relationships/slideLayout" Target="../slideLayouts/slideLayout26.xml"/><Relationship Id="rId5" Type="http://schemas.openxmlformats.org/officeDocument/2006/relationships/image" Target="../media/image19.png"/><Relationship Id="rId4" Type="http://schemas.openxmlformats.org/officeDocument/2006/relationships/hyperlink" Target="https://dl.acm.org/" TargetMode="External"/><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7" Type="http://schemas.openxmlformats.org/officeDocument/2006/relationships/notesSlide" Target="../notesSlides/notesSlide16.xml"/><Relationship Id="rId6" Type="http://schemas.openxmlformats.org/officeDocument/2006/relationships/slideLayout" Target="../slideLayouts/slideLayout26.xml"/><Relationship Id="rId5" Type="http://schemas.openxmlformats.org/officeDocument/2006/relationships/image" Target="../media/image20.png"/><Relationship Id="rId4" Type="http://schemas.openxmlformats.org/officeDocument/2006/relationships/hyperlink" Target="https://dl.acm.org/" TargetMode="External"/><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openxmlformats.org/officeDocument/2006/relationships/notesSlide" Target="../notesSlides/notesSlide17.xml"/><Relationship Id="rId7" Type="http://schemas.openxmlformats.org/officeDocument/2006/relationships/slideLayout" Target="../slideLayouts/slideLayout2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s://dl.acm.org/" TargetMode="External"/><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image" Target="../media/image4.png"/></Relationships>
</file>

<file path=ppt/slides/_rels/slide18.xml.rels><?xml version="1.0" encoding="UTF-8" standalone="yes"?>
<Relationships xmlns="http://schemas.openxmlformats.org/package/2006/relationships"><Relationship Id="rId7" Type="http://schemas.openxmlformats.org/officeDocument/2006/relationships/notesSlide" Target="../notesSlides/notesSlide18.xml"/><Relationship Id="rId6" Type="http://schemas.openxmlformats.org/officeDocument/2006/relationships/slideLayout" Target="../slideLayouts/slideLayout26.xml"/><Relationship Id="rId5" Type="http://schemas.openxmlformats.org/officeDocument/2006/relationships/image" Target="../media/image23.png"/><Relationship Id="rId4" Type="http://schemas.openxmlformats.org/officeDocument/2006/relationships/hyperlink" Target="https://dl.acm.org/" TargetMode="External"/><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7" Type="http://schemas.openxmlformats.org/officeDocument/2006/relationships/notesSlide" Target="../notesSlides/notesSlide19.xml"/><Relationship Id="rId6" Type="http://schemas.openxmlformats.org/officeDocument/2006/relationships/slideLayout" Target="../slideLayouts/slideLayout26.xml"/><Relationship Id="rId5" Type="http://schemas.openxmlformats.org/officeDocument/2006/relationships/image" Target="../media/image24.png"/><Relationship Id="rId4" Type="http://schemas.openxmlformats.org/officeDocument/2006/relationships/hyperlink" Target="https://dl.acm.org/" TargetMode="External"/><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26.xml"/><Relationship Id="rId4" Type="http://schemas.openxmlformats.org/officeDocument/2006/relationships/hyperlink" Target="https://dl.acm.org/" TargetMode="External"/><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6" Type="http://schemas.openxmlformats.org/officeDocument/2006/relationships/notesSlide" Target="../notesSlides/notesSlide20.xml"/><Relationship Id="rId5" Type="http://schemas.openxmlformats.org/officeDocument/2006/relationships/slideLayout" Target="../slideLayouts/slideLayout7.xml"/><Relationship Id="rId4" Type="http://schemas.openxmlformats.org/officeDocument/2006/relationships/hyperlink" Target="https://dl.acm.org/" TargetMode="External"/><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26.xml"/><Relationship Id="rId4" Type="http://schemas.openxmlformats.org/officeDocument/2006/relationships/hyperlink" Target="https://dl.acm.org/" TargetMode="External"/><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26.xml"/><Relationship Id="rId4" Type="http://schemas.openxmlformats.org/officeDocument/2006/relationships/hyperlink" Target="https://dl.acm.org/" TargetMode="External"/><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26.xml"/><Relationship Id="rId4" Type="http://schemas.openxmlformats.org/officeDocument/2006/relationships/hyperlink" Target="https://dl.acm.org/" TargetMode="External"/><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26.xml"/><Relationship Id="rId5" Type="http://schemas.openxmlformats.org/officeDocument/2006/relationships/image" Target="../media/image7.png"/><Relationship Id="rId4" Type="http://schemas.openxmlformats.org/officeDocument/2006/relationships/hyperlink" Target="https://dl.acm.org/" TargetMode="External"/><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7.xml"/><Relationship Id="rId7" Type="http://schemas.openxmlformats.org/officeDocument/2006/relationships/slideLayout" Target="../slideLayouts/slideLayout2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dl.acm.org/" TargetMode="External"/><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26.xml"/><Relationship Id="rId5" Type="http://schemas.openxmlformats.org/officeDocument/2006/relationships/image" Target="../media/image10.png"/><Relationship Id="rId4" Type="http://schemas.openxmlformats.org/officeDocument/2006/relationships/hyperlink" Target="https://dl.acm.org/" TargetMode="External"/><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9.xml"/><Relationship Id="rId7" Type="http://schemas.openxmlformats.org/officeDocument/2006/relationships/slideLayout" Target="../slideLayouts/slideLayout2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s://dl.acm.org/" TargetMode="External"/><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0" y="0"/>
            <a:ext cx="12192000" cy="971283"/>
          </a:xfrm>
          <a:prstGeom prst="rect">
            <a:avLst/>
          </a:prstGeom>
        </p:spPr>
      </p:pic>
      <p:pic>
        <p:nvPicPr>
          <p:cNvPr id="10" name="image1.jpeg"/>
          <p:cNvPicPr/>
          <p:nvPr/>
        </p:nvPicPr>
        <p:blipFill>
          <a:blip r:embed="rId2" cstate="print"/>
          <a:stretch>
            <a:fillRect/>
          </a:stretch>
        </p:blipFill>
        <p:spPr>
          <a:xfrm>
            <a:off x="67136" y="5741007"/>
            <a:ext cx="2980863" cy="990974"/>
          </a:xfrm>
          <a:prstGeom prst="rect">
            <a:avLst/>
          </a:prstGeom>
        </p:spPr>
      </p:pic>
      <p:pic>
        <p:nvPicPr>
          <p:cNvPr id="11" name="image2.png"/>
          <p:cNvPicPr/>
          <p:nvPr/>
        </p:nvPicPr>
        <p:blipFill>
          <a:blip r:embed="rId3" cstate="print"/>
          <a:stretch>
            <a:fillRect/>
          </a:stretch>
        </p:blipFill>
        <p:spPr>
          <a:xfrm>
            <a:off x="3595577" y="6236494"/>
            <a:ext cx="4455042" cy="308344"/>
          </a:xfrm>
          <a:prstGeom prst="rect">
            <a:avLst/>
          </a:prstGeom>
        </p:spPr>
      </p:pic>
      <p:sp>
        <p:nvSpPr>
          <p:cNvPr id="12" name="矩形 11"/>
          <p:cNvSpPr/>
          <p:nvPr/>
        </p:nvSpPr>
        <p:spPr>
          <a:xfrm>
            <a:off x="9513887" y="6175506"/>
            <a:ext cx="2053960" cy="400110"/>
          </a:xfrm>
          <a:prstGeom prst="rect">
            <a:avLst/>
          </a:prstGeom>
        </p:spPr>
        <p:txBody>
          <a:bodyPr wrap="none">
            <a:spAutoFit/>
          </a:bodyPr>
          <a:lstStyle/>
          <a:p>
            <a:r>
              <a:rPr lang="en-US" altLang="zh-CN" sz="2000" u="sng" dirty="0">
                <a:solidFill>
                  <a:srgbClr val="0000FF"/>
                </a:solidFill>
                <a:latin typeface="Times New Roman" panose="02020603050405020304" pitchFamily="18" charset="0"/>
                <a:ea typeface="宋体" panose="02010600030101010101" pitchFamily="2" charset="-122"/>
                <a:hlinkClick r:id="rId4"/>
              </a:rPr>
              <a:t>https://dl.acm.org/</a:t>
            </a:r>
            <a:endParaRPr lang="zh-CN" altLang="en-US" sz="2000" dirty="0"/>
          </a:p>
        </p:txBody>
      </p:sp>
      <p:sp>
        <p:nvSpPr>
          <p:cNvPr id="8" name="标题 1"/>
          <p:cNvSpPr txBox="1"/>
          <p:nvPr/>
        </p:nvSpPr>
        <p:spPr>
          <a:xfrm>
            <a:off x="67136" y="1117908"/>
            <a:ext cx="10852237" cy="4419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000" b="1" dirty="0" err="1" smtClean="0">
                <a:latin typeface="Arial" panose="020B0604020202020204" pitchFamily="34" charset="0"/>
                <a:cs typeface="Arial" panose="020B0604020202020204" pitchFamily="34" charset="0"/>
              </a:rPr>
              <a:t>Charlesworth</a:t>
            </a:r>
            <a:r>
              <a:rPr lang="en-US" altLang="zh-CN" sz="4000" b="1" dirty="0" smtClean="0">
                <a:latin typeface="Arial" panose="020B0604020202020204" pitchFamily="34" charset="0"/>
                <a:cs typeface="Arial" panose="020B0604020202020204" pitchFamily="34" charset="0"/>
              </a:rPr>
              <a:t> Group</a:t>
            </a:r>
            <a:endParaRPr lang="zh-CN" altLang="en-US" sz="4000" b="1" dirty="0">
              <a:latin typeface="Arial" panose="020B0604020202020204" pitchFamily="34" charset="0"/>
              <a:cs typeface="Arial" panose="020B0604020202020204" pitchFamily="34" charset="0"/>
            </a:endParaRPr>
          </a:p>
        </p:txBody>
      </p:sp>
      <p:sp>
        <p:nvSpPr>
          <p:cNvPr id="9" name="内容占位符 2"/>
          <p:cNvSpPr txBox="1"/>
          <p:nvPr/>
        </p:nvSpPr>
        <p:spPr>
          <a:xfrm>
            <a:off x="396980" y="1838524"/>
            <a:ext cx="10344911" cy="35555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5760" indent="-255905">
              <a:buFont typeface="Wingdings 3" panose="05040102010807070707"/>
              <a:buChar char=""/>
              <a:defRPr/>
            </a:pPr>
            <a:r>
              <a:rPr lang="zh-CN" altLang="en-US" sz="2400" b="1" dirty="0" smtClean="0">
                <a:latin typeface="楷体" panose="02010609060101010101" pitchFamily="49" charset="-122"/>
                <a:ea typeface="楷体" panose="02010609060101010101" pitchFamily="49" charset="-122"/>
              </a:rPr>
              <a:t>查尔斯沃思集团  </a:t>
            </a:r>
            <a:r>
              <a:rPr lang="zh-CN" altLang="en-US" sz="2400" dirty="0" smtClean="0">
                <a:latin typeface="楷体" panose="02010609060101010101" pitchFamily="49" charset="-122"/>
                <a:ea typeface="楷体" panose="02010609060101010101" pitchFamily="49" charset="-122"/>
              </a:rPr>
              <a:t>是世界领先的出版、编辑服务提供商和版权代理机构。查尔斯集团成立于</a:t>
            </a:r>
            <a:r>
              <a:rPr lang="en-US" altLang="zh-CN" sz="2400" dirty="0" smtClean="0">
                <a:latin typeface="楷体" panose="02010609060101010101" pitchFamily="49" charset="-122"/>
                <a:ea typeface="楷体" panose="02010609060101010101" pitchFamily="49" charset="-122"/>
              </a:rPr>
              <a:t>1928</a:t>
            </a:r>
            <a:r>
              <a:rPr lang="zh-CN" altLang="en-US" sz="2400" dirty="0" smtClean="0">
                <a:latin typeface="楷体" panose="02010609060101010101" pitchFamily="49" charset="-122"/>
                <a:ea typeface="楷体" panose="02010609060101010101" pitchFamily="49" charset="-122"/>
              </a:rPr>
              <a:t>年，总部位于英国，在美国和中国设有分公司。 </a:t>
            </a:r>
            <a:endParaRPr lang="en-US" altLang="zh-CN" sz="2400" dirty="0" smtClean="0">
              <a:latin typeface="楷体" panose="02010609060101010101" pitchFamily="49" charset="-122"/>
              <a:ea typeface="楷体" panose="02010609060101010101" pitchFamily="49" charset="-122"/>
            </a:endParaRPr>
          </a:p>
          <a:p>
            <a:pPr marL="365760" indent="-255905">
              <a:buFont typeface="Wingdings 3" panose="05040102010807070707"/>
              <a:buChar char=""/>
              <a:defRPr/>
            </a:pPr>
            <a:r>
              <a:rPr lang="zh-CN" altLang="en-US" sz="2400" b="1" dirty="0" smtClean="0">
                <a:latin typeface="楷体" panose="02010609060101010101" pitchFamily="49" charset="-122"/>
                <a:ea typeface="楷体" panose="02010609060101010101" pitchFamily="49" charset="-122"/>
              </a:rPr>
              <a:t>查尔斯沃思</a:t>
            </a:r>
            <a:r>
              <a:rPr lang="en-US" altLang="zh-CN" sz="2400" b="1" dirty="0" smtClean="0">
                <a:latin typeface="楷体" panose="02010609060101010101" pitchFamily="49" charset="-122"/>
                <a:ea typeface="楷体" panose="02010609060101010101" pitchFamily="49" charset="-122"/>
              </a:rPr>
              <a:t>•</a:t>
            </a:r>
            <a:r>
              <a:rPr lang="zh-CN" altLang="en-US" sz="2400" b="1" dirty="0" smtClean="0">
                <a:latin typeface="楷体" panose="02010609060101010101" pitchFamily="49" charset="-122"/>
                <a:ea typeface="楷体" panose="02010609060101010101" pitchFamily="49" charset="-122"/>
              </a:rPr>
              <a:t>中国  </a:t>
            </a:r>
            <a:r>
              <a:rPr lang="en-US" altLang="zh-CN" sz="2400" dirty="0" smtClean="0">
                <a:latin typeface="楷体" panose="02010609060101010101" pitchFamily="49" charset="-122"/>
                <a:ea typeface="楷体" panose="02010609060101010101" pitchFamily="49" charset="-122"/>
              </a:rPr>
              <a:t>1999</a:t>
            </a:r>
            <a:r>
              <a:rPr lang="zh-CN" altLang="en-US" sz="2400" dirty="0" smtClean="0">
                <a:latin typeface="楷体" panose="02010609060101010101" pitchFamily="49" charset="-122"/>
                <a:ea typeface="楷体" panose="02010609060101010101" pitchFamily="49" charset="-122"/>
              </a:rPr>
              <a:t>年成立于北京，是查尔斯沃思集团在中国的全资子公司。</a:t>
            </a:r>
            <a:endParaRPr lang="en-US" altLang="zh-CN" sz="2400" dirty="0" smtClean="0">
              <a:latin typeface="楷体" panose="02010609060101010101" pitchFamily="49" charset="-122"/>
              <a:ea typeface="楷体" panose="02010609060101010101" pitchFamily="49" charset="-122"/>
            </a:endParaRPr>
          </a:p>
          <a:p>
            <a:pPr marL="109855" indent="0">
              <a:buFont typeface="Arial" panose="020B0604020202020204" pitchFamily="34" charset="0"/>
              <a:buNone/>
              <a:defRPr/>
            </a:pPr>
            <a:r>
              <a:rPr lang="zh-CN" altLang="en-US" sz="2400" dirty="0" smtClean="0">
                <a:latin typeface="楷体" panose="02010609060101010101" pitchFamily="49" charset="-122"/>
                <a:ea typeface="楷体" panose="02010609060101010101" pitchFamily="49" charset="-122"/>
              </a:rPr>
              <a:t>业务范围：</a:t>
            </a:r>
            <a:endParaRPr lang="en-US" altLang="zh-CN" sz="2400" dirty="0" smtClean="0">
              <a:latin typeface="楷体" panose="02010609060101010101" pitchFamily="49" charset="-122"/>
              <a:ea typeface="楷体" panose="02010609060101010101" pitchFamily="49" charset="-122"/>
            </a:endParaRPr>
          </a:p>
          <a:p>
            <a:pPr marL="452755">
              <a:buFont typeface="Wingdings" panose="05000000000000000000" pitchFamily="2" charset="2"/>
              <a:buChar char="l"/>
              <a:defRPr/>
            </a:pPr>
            <a:r>
              <a:rPr lang="zh-CN" altLang="en-US" sz="2400" dirty="0" smtClean="0">
                <a:latin typeface="楷体" panose="02010609060101010101" pitchFamily="49" charset="-122"/>
                <a:ea typeface="楷体" panose="02010609060101010101" pitchFamily="49" charset="-122"/>
              </a:rPr>
              <a:t>版权代理：代理</a:t>
            </a:r>
            <a:r>
              <a:rPr lang="en-US" altLang="zh-CN" sz="2400" dirty="0" smtClean="0">
                <a:latin typeface="楷体" panose="02010609060101010101" pitchFamily="49" charset="-122"/>
                <a:ea typeface="楷体" panose="02010609060101010101" pitchFamily="49" charset="-122"/>
              </a:rPr>
              <a:t>70</a:t>
            </a:r>
            <a:r>
              <a:rPr lang="zh-CN" altLang="en-US" sz="2400" dirty="0" smtClean="0">
                <a:latin typeface="楷体" panose="02010609060101010101" pitchFamily="49" charset="-122"/>
                <a:ea typeface="楷体" panose="02010609060101010101" pitchFamily="49" charset="-122"/>
              </a:rPr>
              <a:t>多家国外出版社和学协会</a:t>
            </a:r>
            <a:endParaRPr lang="en-US" altLang="zh-CN" sz="2400" dirty="0" smtClean="0">
              <a:latin typeface="楷体" panose="02010609060101010101" pitchFamily="49" charset="-122"/>
              <a:ea typeface="楷体" panose="02010609060101010101" pitchFamily="49" charset="-122"/>
            </a:endParaRPr>
          </a:p>
          <a:p>
            <a:pPr marL="452755">
              <a:buFont typeface="Wingdings" panose="05000000000000000000" pitchFamily="2" charset="2"/>
              <a:buChar char="l"/>
              <a:defRPr/>
            </a:pPr>
            <a:r>
              <a:rPr lang="zh-CN" altLang="en-US" sz="2400" dirty="0" smtClean="0">
                <a:latin typeface="楷体" panose="02010609060101010101" pitchFamily="49" charset="-122"/>
                <a:ea typeface="楷体" panose="02010609060101010101" pitchFamily="49" charset="-122"/>
              </a:rPr>
              <a:t>作者服务：润色、查重、数据结构分析等</a:t>
            </a:r>
            <a:endParaRPr lang="en-US" altLang="zh-CN" sz="2400" dirty="0" smtClean="0">
              <a:latin typeface="楷体" panose="02010609060101010101" pitchFamily="49" charset="-122"/>
              <a:ea typeface="楷体" panose="02010609060101010101" pitchFamily="49" charset="-122"/>
            </a:endParaRPr>
          </a:p>
          <a:p>
            <a:pPr marL="452755">
              <a:buFont typeface="Wingdings" panose="05000000000000000000" pitchFamily="2" charset="2"/>
              <a:buChar char="l"/>
              <a:defRPr/>
            </a:pPr>
            <a:r>
              <a:rPr lang="zh-CN" altLang="en-US" sz="2400" dirty="0" smtClean="0">
                <a:latin typeface="楷体" panose="02010609060101010101" pitchFamily="49" charset="-122"/>
                <a:ea typeface="楷体" panose="02010609060101010101" pitchFamily="49" charset="-122"/>
              </a:rPr>
              <a:t>国外出版社市场推广</a:t>
            </a:r>
            <a:endParaRPr lang="en-US" altLang="zh-CN" sz="2400" dirty="0" smtClean="0">
              <a:latin typeface="楷体" panose="02010609060101010101" pitchFamily="49" charset="-122"/>
              <a:ea typeface="楷体" panose="02010609060101010101" pitchFamily="49" charset="-122"/>
            </a:endParaRPr>
          </a:p>
          <a:p>
            <a:pPr marL="452755">
              <a:buFont typeface="Wingdings" panose="05000000000000000000" pitchFamily="2" charset="2"/>
              <a:buChar char="l"/>
              <a:defRPr/>
            </a:pPr>
            <a:endParaRPr lang="en-US" altLang="zh-CN" sz="2400" dirty="0" smtClean="0">
              <a:latin typeface="楷体" panose="02010609060101010101" pitchFamily="49" charset="-122"/>
              <a:ea typeface="楷体" panose="02010609060101010101" pitchFamily="49" charset="-122"/>
            </a:endParaRPr>
          </a:p>
          <a:p>
            <a:pPr marL="452755">
              <a:buFont typeface="Wingdings" panose="05000000000000000000" pitchFamily="2" charset="2"/>
              <a:buChar char="l"/>
              <a:defRPr/>
            </a:pPr>
            <a:endParaRPr lang="en-US" altLang="zh-CN" sz="2400" dirty="0" smtClean="0">
              <a:latin typeface="楷体" panose="02010609060101010101" pitchFamily="49" charset="-122"/>
              <a:ea typeface="楷体" panose="02010609060101010101" pitchFamily="49" charset="-122"/>
            </a:endParaRPr>
          </a:p>
          <a:p>
            <a:pPr marL="109855" indent="0">
              <a:buFont typeface="Arial" panose="020B0604020202020204" pitchFamily="34" charset="0"/>
              <a:buNone/>
              <a:defRPr/>
            </a:pPr>
            <a:endParaRPr lang="en-US" altLang="zh-CN" sz="2400" dirty="0" smtClean="0">
              <a:latin typeface="楷体" panose="02010609060101010101" pitchFamily="49" charset="-122"/>
              <a:ea typeface="楷体" panose="02010609060101010101" pitchFamily="49" charset="-122"/>
            </a:endParaRPr>
          </a:p>
          <a:p>
            <a:pPr marL="365760" indent="-255905">
              <a:buFont typeface="Wingdings 3" panose="05040102010807070707"/>
              <a:buChar char=""/>
              <a:defRPr/>
            </a:pPr>
            <a:endParaRPr lang="en-US" altLang="zh-CN" sz="2400" dirty="0" smtClean="0">
              <a:latin typeface="楷体" panose="02010609060101010101" pitchFamily="49" charset="-122"/>
              <a:ea typeface="楷体" panose="02010609060101010101" pitchFamily="49" charset="-122"/>
            </a:endParaRPr>
          </a:p>
          <a:p>
            <a:pPr marL="365760" indent="-255905">
              <a:buFont typeface="Arial" panose="020B0604020202020204" pitchFamily="34" charset="0"/>
              <a:buNone/>
              <a:defRPr/>
            </a:pPr>
            <a:endParaRPr lang="zh-CN" altLang="en-US" dirty="0" smtClean="0">
              <a:latin typeface="楷体" panose="02010609060101010101" pitchFamily="49" charset="-122"/>
              <a:ea typeface="楷体" panose="02010609060101010101" pitchFamily="49" charset="-122"/>
            </a:endParaRPr>
          </a:p>
          <a:p>
            <a:endParaRPr lang="zh-CN"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0" y="0"/>
            <a:ext cx="12192000" cy="971283"/>
          </a:xfrm>
          <a:prstGeom prst="rect">
            <a:avLst/>
          </a:prstGeom>
        </p:spPr>
      </p:pic>
      <p:pic>
        <p:nvPicPr>
          <p:cNvPr id="10" name="image1.jpeg"/>
          <p:cNvPicPr/>
          <p:nvPr/>
        </p:nvPicPr>
        <p:blipFill>
          <a:blip r:embed="rId2" cstate="print"/>
          <a:stretch>
            <a:fillRect/>
          </a:stretch>
        </p:blipFill>
        <p:spPr>
          <a:xfrm>
            <a:off x="67136" y="5741007"/>
            <a:ext cx="2980863" cy="990974"/>
          </a:xfrm>
          <a:prstGeom prst="rect">
            <a:avLst/>
          </a:prstGeom>
        </p:spPr>
      </p:pic>
      <p:pic>
        <p:nvPicPr>
          <p:cNvPr id="11" name="image2.png"/>
          <p:cNvPicPr/>
          <p:nvPr/>
        </p:nvPicPr>
        <p:blipFill>
          <a:blip r:embed="rId3" cstate="print"/>
          <a:stretch>
            <a:fillRect/>
          </a:stretch>
        </p:blipFill>
        <p:spPr>
          <a:xfrm>
            <a:off x="3595577" y="6236494"/>
            <a:ext cx="4455042" cy="308344"/>
          </a:xfrm>
          <a:prstGeom prst="rect">
            <a:avLst/>
          </a:prstGeom>
        </p:spPr>
      </p:pic>
      <p:sp>
        <p:nvSpPr>
          <p:cNvPr id="12" name="矩形 11"/>
          <p:cNvSpPr/>
          <p:nvPr/>
        </p:nvSpPr>
        <p:spPr>
          <a:xfrm>
            <a:off x="9513887" y="6175506"/>
            <a:ext cx="2053960" cy="400110"/>
          </a:xfrm>
          <a:prstGeom prst="rect">
            <a:avLst/>
          </a:prstGeom>
        </p:spPr>
        <p:txBody>
          <a:bodyPr wrap="none">
            <a:spAutoFit/>
          </a:bodyPr>
          <a:lstStyle/>
          <a:p>
            <a:r>
              <a:rPr lang="en-US" altLang="zh-CN" sz="2000" u="sng" dirty="0">
                <a:solidFill>
                  <a:srgbClr val="0000FF"/>
                </a:solidFill>
                <a:latin typeface="Times New Roman" panose="02020603050405020304" pitchFamily="18" charset="0"/>
                <a:ea typeface="宋体" panose="02010600030101010101" pitchFamily="2" charset="-122"/>
                <a:hlinkClick r:id="rId4"/>
              </a:rPr>
              <a:t>https://dl.acm.org/</a:t>
            </a:r>
            <a:endParaRPr lang="zh-CN" altLang="en-US" sz="2000" dirty="0"/>
          </a:p>
        </p:txBody>
      </p:sp>
      <p:sp>
        <p:nvSpPr>
          <p:cNvPr id="17" name="标题 1"/>
          <p:cNvSpPr txBox="1"/>
          <p:nvPr/>
        </p:nvSpPr>
        <p:spPr>
          <a:xfrm>
            <a:off x="8414327" y="1074705"/>
            <a:ext cx="3666837" cy="441964"/>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2400" b="1" i="0" u="none" strike="noStrike" kern="1200" cap="none" spc="200" normalizeH="0" baseline="0" noProof="1" smtClean="0">
                <a:ln>
                  <a:noFill/>
                </a:ln>
                <a:solidFill>
                  <a:srgbClr val="000000">
                    <a:lumMod val="85000"/>
                    <a:lumOff val="15000"/>
                  </a:srgbClr>
                </a:solidFill>
                <a:effectLst/>
                <a:uLnTx/>
                <a:uFillTx/>
                <a:latin typeface="Arial" panose="020B0604020202020204" pitchFamily="34" charset="0"/>
                <a:ea typeface="微软雅黑" panose="020B0503020204020204" charset="-122"/>
                <a:cs typeface="微软雅黑" panose="020B0503020204020204" charset="-122"/>
                <a:sym typeface="+mn-ea"/>
              </a:rPr>
              <a:t>2.</a:t>
            </a:r>
            <a:r>
              <a:rPr lang="zh-CN" altLang="en-US" dirty="0">
                <a:solidFill>
                  <a:srgbClr val="000000">
                    <a:lumMod val="85000"/>
                    <a:lumOff val="15000"/>
                  </a:srgbClr>
                </a:solidFill>
                <a:cs typeface="微软雅黑" panose="020B0503020204020204" charset="-122"/>
              </a:rPr>
              <a:t>高级</a:t>
            </a:r>
            <a:r>
              <a:rPr kumimoji="0" lang="zh-CN" altLang="en-US" sz="2400" b="1" i="0" u="none" strike="noStrike" kern="1200" cap="none" spc="200" normalizeH="0" baseline="0" noProof="1" smtClean="0">
                <a:ln>
                  <a:noFill/>
                </a:ln>
                <a:solidFill>
                  <a:srgbClr val="000000">
                    <a:lumMod val="85000"/>
                    <a:lumOff val="15000"/>
                  </a:srgbClr>
                </a:solidFill>
                <a:effectLst/>
                <a:uLnTx/>
                <a:uFillTx/>
                <a:latin typeface="Arial" panose="020B0604020202020204" pitchFamily="34" charset="0"/>
                <a:ea typeface="微软雅黑" panose="020B0503020204020204" charset="-122"/>
                <a:cs typeface="微软雅黑" panose="020B0503020204020204" charset="-122"/>
                <a:sym typeface="+mn-ea"/>
              </a:rPr>
              <a:t>检索（接上页</a:t>
            </a:r>
            <a:r>
              <a:rPr kumimoji="0" lang="en-US" altLang="zh-CN" sz="2400" b="1" i="0" u="none" strike="noStrike" kern="1200" cap="none" spc="200" normalizeH="0" baseline="0" noProof="1" smtClean="0">
                <a:ln>
                  <a:noFill/>
                </a:ln>
                <a:solidFill>
                  <a:srgbClr val="000000">
                    <a:lumMod val="85000"/>
                    <a:lumOff val="15000"/>
                  </a:srgbClr>
                </a:solidFill>
                <a:effectLst/>
                <a:uLnTx/>
                <a:uFillTx/>
                <a:latin typeface="Arial" panose="020B0604020202020204" pitchFamily="34" charset="0"/>
                <a:ea typeface="微软雅黑" panose="020B0503020204020204" charset="-122"/>
                <a:cs typeface="微软雅黑" panose="020B0503020204020204" charset="-122"/>
                <a:sym typeface="+mn-ea"/>
              </a:rPr>
              <a:t>2</a:t>
            </a:r>
            <a:r>
              <a:rPr kumimoji="0" lang="zh-CN" altLang="en-US" sz="2400" b="1" i="0" u="none" strike="noStrike" kern="1200" cap="none" spc="200" normalizeH="0" baseline="0" noProof="1" smtClean="0">
                <a:ln>
                  <a:noFill/>
                </a:ln>
                <a:solidFill>
                  <a:srgbClr val="000000">
                    <a:lumMod val="85000"/>
                    <a:lumOff val="15000"/>
                  </a:srgbClr>
                </a:solidFill>
                <a:effectLst/>
                <a:uLnTx/>
                <a:uFillTx/>
                <a:latin typeface="Arial" panose="020B0604020202020204" pitchFamily="34" charset="0"/>
                <a:ea typeface="微软雅黑" panose="020B0503020204020204" charset="-122"/>
                <a:cs typeface="微软雅黑" panose="020B0503020204020204" charset="-122"/>
                <a:sym typeface="+mn-ea"/>
              </a:rPr>
              <a:t>）</a:t>
            </a:r>
            <a:endParaRPr kumimoji="0" lang="zh-CN" altLang="en-US" sz="2400" b="1" i="0" u="none" strike="noStrike" kern="1200" cap="none" spc="200" normalizeH="0" baseline="0" noProof="1">
              <a:ln>
                <a:noFill/>
              </a:ln>
              <a:solidFill>
                <a:srgbClr val="000000">
                  <a:lumMod val="85000"/>
                  <a:lumOff val="15000"/>
                </a:srgbClr>
              </a:solidFill>
              <a:effectLst/>
              <a:uLnTx/>
              <a:uFillTx/>
              <a:latin typeface="Arial" panose="020B0604020202020204" pitchFamily="34" charset="0"/>
              <a:ea typeface="微软雅黑" panose="020B0503020204020204" charset="-122"/>
              <a:cs typeface="+mj-cs"/>
              <a:sym typeface="+mn-ea"/>
            </a:endParaRPr>
          </a:p>
        </p:txBody>
      </p:sp>
      <p:sp>
        <p:nvSpPr>
          <p:cNvPr id="15" name="Rounded Rectangular Callout 24"/>
          <p:cNvSpPr/>
          <p:nvPr/>
        </p:nvSpPr>
        <p:spPr>
          <a:xfrm flipH="1">
            <a:off x="860319" y="1881156"/>
            <a:ext cx="3580308" cy="818164"/>
          </a:xfrm>
          <a:prstGeom prst="wedgeRoundRectCallout">
            <a:avLst>
              <a:gd name="adj1" fmla="val -62178"/>
              <a:gd name="adj2" fmla="val 14736"/>
              <a:gd name="adj3" fmla="val 16667"/>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285750" indent="-285750">
              <a:buClr>
                <a:srgbClr val="FF0000"/>
              </a:buClr>
              <a:buFont typeface="Wingdings" panose="05000000000000000000" pitchFamily="2" charset="2"/>
              <a:buChar char="ü"/>
            </a:pPr>
            <a:r>
              <a:rPr lang="zh-CN" altLang="en-US" sz="1600" dirty="0" smtClean="0">
                <a:latin typeface="宋体" panose="02010600030101010101" pitchFamily="2" charset="-122"/>
                <a:ea typeface="宋体" panose="02010600030101010101" pitchFamily="2" charset="-122"/>
              </a:rPr>
              <a:t>可从下拉菜单中选择搜索字段。</a:t>
            </a:r>
            <a:endParaRPr lang="zh-CN" altLang="en-US" sz="1600" dirty="0">
              <a:latin typeface="宋体" panose="02010600030101010101" pitchFamily="2" charset="-122"/>
              <a:ea typeface="宋体" panose="02010600030101010101" pitchFamily="2" charset="-122"/>
            </a:endParaRPr>
          </a:p>
        </p:txBody>
      </p:sp>
      <p:pic>
        <p:nvPicPr>
          <p:cNvPr id="23" name="图片 22"/>
          <p:cNvPicPr>
            <a:picLocks noChangeAspect="1"/>
          </p:cNvPicPr>
          <p:nvPr/>
        </p:nvPicPr>
        <p:blipFill>
          <a:blip r:embed="rId5"/>
          <a:stretch>
            <a:fillRect/>
          </a:stretch>
        </p:blipFill>
        <p:spPr>
          <a:xfrm>
            <a:off x="4990268" y="1664665"/>
            <a:ext cx="7090896" cy="3420069"/>
          </a:xfrm>
          <a:prstGeom prst="rect">
            <a:avLst/>
          </a:prstGeom>
        </p:spPr>
      </p:pic>
      <p:sp>
        <p:nvSpPr>
          <p:cNvPr id="25" name="Rounded Rectangular Callout 24"/>
          <p:cNvSpPr/>
          <p:nvPr/>
        </p:nvSpPr>
        <p:spPr>
          <a:xfrm flipH="1">
            <a:off x="932873" y="3537527"/>
            <a:ext cx="3641682" cy="843975"/>
          </a:xfrm>
          <a:prstGeom prst="wedgeRoundRectCallout">
            <a:avLst>
              <a:gd name="adj1" fmla="val -62178"/>
              <a:gd name="adj2" fmla="val 14736"/>
              <a:gd name="adj3" fmla="val 16667"/>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285750" indent="-285750">
              <a:buClr>
                <a:srgbClr val="FF0000"/>
              </a:buClr>
              <a:buFont typeface="Wingdings" panose="05000000000000000000" pitchFamily="2" charset="2"/>
              <a:buChar char="ü"/>
            </a:pPr>
            <a:r>
              <a:rPr lang="zh-CN" altLang="en-US" sz="1600" dirty="0" smtClean="0">
                <a:latin typeface="宋体" panose="02010600030101010101" pitchFamily="2" charset="-122"/>
                <a:ea typeface="宋体" panose="02010600030101010101" pitchFamily="2" charset="-122"/>
              </a:rPr>
              <a:t>可添加</a:t>
            </a:r>
            <a:r>
              <a:rPr lang="zh-CN" altLang="en-US" sz="1600" dirty="0">
                <a:latin typeface="宋体" panose="02010600030101010101" pitchFamily="2" charset="-122"/>
                <a:ea typeface="宋体" panose="02010600030101010101" pitchFamily="2" charset="-122"/>
              </a:rPr>
              <a:t>多个</a:t>
            </a:r>
            <a:r>
              <a:rPr lang="zh-CN" altLang="en-US" sz="1600" dirty="0" smtClean="0">
                <a:latin typeface="宋体" panose="02010600030101010101" pitchFamily="2" charset="-122"/>
                <a:ea typeface="宋体" panose="02010600030101010101" pitchFamily="2" charset="-122"/>
              </a:rPr>
              <a:t>“</a:t>
            </a:r>
            <a:r>
              <a:rPr lang="en-US" altLang="zh-CN" sz="1600" dirty="0" smtClean="0">
                <a:latin typeface="宋体" panose="02010600030101010101" pitchFamily="2" charset="-122"/>
                <a:ea typeface="宋体" panose="02010600030101010101" pitchFamily="2" charset="-122"/>
              </a:rPr>
              <a:t>Filters</a:t>
            </a:r>
            <a:r>
              <a:rPr lang="zh-CN" altLang="en-US" sz="1600" dirty="0" smtClean="0">
                <a:latin typeface="宋体" panose="02010600030101010101" pitchFamily="2" charset="-122"/>
                <a:ea typeface="宋体" panose="02010600030101010101" pitchFamily="2" charset="-122"/>
              </a:rPr>
              <a:t>（筛选条件）</a:t>
            </a:r>
            <a:r>
              <a:rPr lang="en-US" altLang="zh-CN" sz="1600" dirty="0" smtClean="0">
                <a:latin typeface="宋体" panose="02010600030101010101" pitchFamily="2" charset="-122"/>
                <a:ea typeface="宋体" panose="02010600030101010101" pitchFamily="2" charset="-122"/>
              </a:rPr>
              <a:t>”</a:t>
            </a:r>
            <a:r>
              <a:rPr lang="zh-CN" altLang="en-US" sz="1600" dirty="0">
                <a:latin typeface="宋体" panose="02010600030101010101" pitchFamily="2" charset="-122"/>
                <a:ea typeface="宋体" panose="02010600030101010101" pitchFamily="2" charset="-122"/>
              </a:rPr>
              <a:t>来选择更多的参数。</a:t>
            </a:r>
            <a:endParaRPr lang="zh-CN" altLang="en-US" sz="1600" dirty="0">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0" y="0"/>
            <a:ext cx="12192000" cy="971283"/>
          </a:xfrm>
          <a:prstGeom prst="rect">
            <a:avLst/>
          </a:prstGeom>
        </p:spPr>
      </p:pic>
      <p:pic>
        <p:nvPicPr>
          <p:cNvPr id="10" name="image1.jpeg"/>
          <p:cNvPicPr/>
          <p:nvPr/>
        </p:nvPicPr>
        <p:blipFill>
          <a:blip r:embed="rId2" cstate="print"/>
          <a:stretch>
            <a:fillRect/>
          </a:stretch>
        </p:blipFill>
        <p:spPr>
          <a:xfrm>
            <a:off x="67136" y="5741007"/>
            <a:ext cx="2980863" cy="990974"/>
          </a:xfrm>
          <a:prstGeom prst="rect">
            <a:avLst/>
          </a:prstGeom>
        </p:spPr>
      </p:pic>
      <p:pic>
        <p:nvPicPr>
          <p:cNvPr id="11" name="image2.png"/>
          <p:cNvPicPr/>
          <p:nvPr/>
        </p:nvPicPr>
        <p:blipFill>
          <a:blip r:embed="rId3" cstate="print"/>
          <a:stretch>
            <a:fillRect/>
          </a:stretch>
        </p:blipFill>
        <p:spPr>
          <a:xfrm>
            <a:off x="3595577" y="6236494"/>
            <a:ext cx="4455042" cy="308344"/>
          </a:xfrm>
          <a:prstGeom prst="rect">
            <a:avLst/>
          </a:prstGeom>
        </p:spPr>
      </p:pic>
      <p:sp>
        <p:nvSpPr>
          <p:cNvPr id="12" name="矩形 11"/>
          <p:cNvSpPr/>
          <p:nvPr/>
        </p:nvSpPr>
        <p:spPr>
          <a:xfrm>
            <a:off x="9513887" y="6175506"/>
            <a:ext cx="2053960" cy="400110"/>
          </a:xfrm>
          <a:prstGeom prst="rect">
            <a:avLst/>
          </a:prstGeom>
        </p:spPr>
        <p:txBody>
          <a:bodyPr wrap="none">
            <a:spAutoFit/>
          </a:bodyPr>
          <a:lstStyle/>
          <a:p>
            <a:r>
              <a:rPr lang="en-US" altLang="zh-CN" sz="2000" u="sng" dirty="0">
                <a:solidFill>
                  <a:srgbClr val="0000FF"/>
                </a:solidFill>
                <a:latin typeface="Times New Roman" panose="02020603050405020304" pitchFamily="18" charset="0"/>
                <a:ea typeface="宋体" panose="02010600030101010101" pitchFamily="2" charset="-122"/>
                <a:hlinkClick r:id="rId4"/>
              </a:rPr>
              <a:t>https://dl.acm.org/</a:t>
            </a:r>
            <a:endParaRPr lang="zh-CN" altLang="en-US" sz="2000" dirty="0"/>
          </a:p>
        </p:txBody>
      </p:sp>
      <p:sp>
        <p:nvSpPr>
          <p:cNvPr id="17" name="标题 1"/>
          <p:cNvSpPr txBox="1"/>
          <p:nvPr/>
        </p:nvSpPr>
        <p:spPr>
          <a:xfrm>
            <a:off x="9413885" y="1105086"/>
            <a:ext cx="2888952" cy="4490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lang="en-US" altLang="zh-CN" dirty="0">
                <a:solidFill>
                  <a:srgbClr val="000000">
                    <a:lumMod val="85000"/>
                    <a:lumOff val="15000"/>
                  </a:srgbClr>
                </a:solidFill>
                <a:cs typeface="微软雅黑" panose="020B0503020204020204" charset="-122"/>
              </a:rPr>
              <a:t>3</a:t>
            </a:r>
            <a:r>
              <a:rPr kumimoji="0" lang="en-US" altLang="zh-CN" sz="2400" b="1" i="0" u="none" strike="noStrike" kern="1200" cap="none" spc="200" normalizeH="0" baseline="0" noProof="1" smtClean="0">
                <a:ln>
                  <a:noFill/>
                </a:ln>
                <a:solidFill>
                  <a:srgbClr val="000000">
                    <a:lumMod val="85000"/>
                    <a:lumOff val="15000"/>
                  </a:srgbClr>
                </a:solidFill>
                <a:effectLst/>
                <a:uLnTx/>
                <a:uFillTx/>
                <a:latin typeface="Arial" panose="020B0604020202020204" pitchFamily="34" charset="0"/>
                <a:ea typeface="微软雅黑" panose="020B0503020204020204" charset="-122"/>
                <a:cs typeface="微软雅黑" panose="020B0503020204020204" charset="-122"/>
                <a:sym typeface="+mn-ea"/>
              </a:rPr>
              <a:t>.</a:t>
            </a:r>
            <a:r>
              <a:rPr lang="zh-CN" altLang="en-US" dirty="0" smtClean="0">
                <a:solidFill>
                  <a:srgbClr val="000000">
                    <a:lumMod val="85000"/>
                    <a:lumOff val="15000"/>
                  </a:srgbClr>
                </a:solidFill>
                <a:cs typeface="微软雅黑" panose="020B0503020204020204" charset="-122"/>
              </a:rPr>
              <a:t>保存检索结果</a:t>
            </a:r>
            <a:endParaRPr kumimoji="0" lang="zh-CN" altLang="en-US" sz="2400" b="1" i="0" u="none" strike="noStrike" kern="1200" cap="none" spc="200" normalizeH="0" baseline="0" noProof="1">
              <a:ln>
                <a:noFill/>
              </a:ln>
              <a:solidFill>
                <a:srgbClr val="000000">
                  <a:lumMod val="85000"/>
                  <a:lumOff val="15000"/>
                </a:srgbClr>
              </a:solidFill>
              <a:effectLst/>
              <a:uLnTx/>
              <a:uFillTx/>
              <a:latin typeface="Arial" panose="020B0604020202020204" pitchFamily="34" charset="0"/>
              <a:ea typeface="微软雅黑" panose="020B0503020204020204" charset="-122"/>
              <a:cs typeface="+mj-cs"/>
              <a:sym typeface="+mn-ea"/>
            </a:endParaRPr>
          </a:p>
        </p:txBody>
      </p:sp>
      <p:sp>
        <p:nvSpPr>
          <p:cNvPr id="15" name="Rounded Rectangular Callout 24"/>
          <p:cNvSpPr/>
          <p:nvPr/>
        </p:nvSpPr>
        <p:spPr>
          <a:xfrm flipH="1">
            <a:off x="67136" y="1554151"/>
            <a:ext cx="3528441" cy="4310940"/>
          </a:xfrm>
          <a:prstGeom prst="wedgeRoundRectCallout">
            <a:avLst>
              <a:gd name="adj1" fmla="val -62178"/>
              <a:gd name="adj2" fmla="val 14736"/>
              <a:gd name="adj3" fmla="val 16667"/>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285750" indent="-285750">
              <a:buClr>
                <a:srgbClr val="FF0000"/>
              </a:buClr>
              <a:buFont typeface="Wingdings" panose="05000000000000000000" pitchFamily="2" charset="2"/>
              <a:buChar char="ü"/>
            </a:pPr>
            <a:r>
              <a:rPr lang="en-US" altLang="zh-CN" sz="1600" dirty="0">
                <a:latin typeface="宋体" panose="02010600030101010101" pitchFamily="2" charset="-122"/>
                <a:ea typeface="宋体" panose="02010600030101010101" pitchFamily="2" charset="-122"/>
              </a:rPr>
              <a:t>ACM</a:t>
            </a:r>
            <a:r>
              <a:rPr lang="zh-CN" altLang="en-US" sz="1600" dirty="0">
                <a:latin typeface="宋体" panose="02010600030101010101" pitchFamily="2" charset="-122"/>
                <a:ea typeface="宋体" panose="02010600030101010101" pitchFamily="2" charset="-122"/>
              </a:rPr>
              <a:t>网络账户允许用户</a:t>
            </a:r>
            <a:r>
              <a:rPr lang="zh-CN" altLang="en-US" sz="1600" dirty="0" smtClean="0">
                <a:latin typeface="宋体" panose="02010600030101010101" pitchFamily="2" charset="-122"/>
                <a:ea typeface="宋体" panose="02010600030101010101" pitchFamily="2" charset="-122"/>
              </a:rPr>
              <a:t>保存其搜索结果；</a:t>
            </a:r>
            <a:endParaRPr lang="en-US" altLang="zh-CN" sz="1600" dirty="0" smtClean="0">
              <a:latin typeface="宋体" panose="02010600030101010101" pitchFamily="2" charset="-122"/>
              <a:ea typeface="宋体" panose="02010600030101010101" pitchFamily="2" charset="-122"/>
            </a:endParaRPr>
          </a:p>
          <a:p>
            <a:pPr marL="285750" indent="-285750">
              <a:buClr>
                <a:srgbClr val="FF0000"/>
              </a:buClr>
              <a:buFont typeface="Wingdings" panose="05000000000000000000" pitchFamily="2" charset="2"/>
              <a:buChar char="ü"/>
            </a:pPr>
            <a:endParaRPr lang="en-US" altLang="zh-CN" sz="1600" dirty="0" smtClean="0">
              <a:latin typeface="宋体" panose="02010600030101010101" pitchFamily="2" charset="-122"/>
              <a:ea typeface="宋体" panose="02010600030101010101" pitchFamily="2" charset="-122"/>
            </a:endParaRPr>
          </a:p>
          <a:p>
            <a:pPr marL="285750" indent="-285750">
              <a:buClr>
                <a:srgbClr val="FF0000"/>
              </a:buClr>
              <a:buFont typeface="Wingdings" panose="05000000000000000000" pitchFamily="2" charset="2"/>
              <a:buChar char="ü"/>
            </a:pPr>
            <a:r>
              <a:rPr lang="zh-CN" altLang="en-US" sz="1600" dirty="0">
                <a:latin typeface="宋体" panose="02010600030101010101" pitchFamily="2" charset="-122"/>
                <a:ea typeface="宋体" panose="02010600030101010101" pitchFamily="2" charset="-122"/>
              </a:rPr>
              <a:t>已登录</a:t>
            </a:r>
            <a:r>
              <a:rPr lang="zh-CN" altLang="en-US" sz="1600" dirty="0" smtClean="0">
                <a:latin typeface="宋体" panose="02010600030101010101" pitchFamily="2" charset="-122"/>
                <a:ea typeface="宋体" panose="02010600030101010101" pitchFamily="2" charset="-122"/>
              </a:rPr>
              <a:t>网络账户才能启用此功能；</a:t>
            </a:r>
            <a:endParaRPr lang="en-US" altLang="zh-CN" sz="1600" dirty="0" smtClean="0">
              <a:latin typeface="宋体" panose="02010600030101010101" pitchFamily="2" charset="-122"/>
              <a:ea typeface="宋体" panose="02010600030101010101" pitchFamily="2" charset="-122"/>
            </a:endParaRPr>
          </a:p>
          <a:p>
            <a:pPr marL="285750" indent="-285750">
              <a:buClr>
                <a:srgbClr val="FF0000"/>
              </a:buClr>
              <a:buFont typeface="Wingdings" panose="05000000000000000000" pitchFamily="2" charset="2"/>
              <a:buChar char="ü"/>
            </a:pPr>
            <a:endParaRPr lang="en-US" altLang="zh-CN" sz="1600" dirty="0">
              <a:latin typeface="宋体" panose="02010600030101010101" pitchFamily="2" charset="-122"/>
              <a:ea typeface="宋体" panose="02010600030101010101" pitchFamily="2" charset="-122"/>
            </a:endParaRPr>
          </a:p>
          <a:p>
            <a:pPr marL="285750" indent="-285750">
              <a:buClr>
                <a:srgbClr val="FF0000"/>
              </a:buClr>
              <a:buFont typeface="Wingdings" panose="05000000000000000000" pitchFamily="2" charset="2"/>
              <a:buChar char="ü"/>
            </a:pPr>
            <a:r>
              <a:rPr lang="zh-CN" altLang="en-US" sz="1600" dirty="0">
                <a:latin typeface="宋体" panose="02010600030101010101" pitchFamily="2" charset="-122"/>
                <a:ea typeface="宋体" panose="02010600030101010101" pitchFamily="2" charset="-122"/>
              </a:rPr>
              <a:t>已保存的搜索</a:t>
            </a:r>
            <a:r>
              <a:rPr lang="zh-CN" altLang="en-US" sz="1600" dirty="0" smtClean="0">
                <a:latin typeface="宋体" panose="02010600030101010101" pitchFamily="2" charset="-122"/>
                <a:ea typeface="宋体" panose="02010600030101010101" pitchFamily="2" charset="-122"/>
              </a:rPr>
              <a:t>可在账户中</a:t>
            </a:r>
            <a:r>
              <a:rPr lang="zh-CN" altLang="en-US" sz="1600" dirty="0">
                <a:latin typeface="宋体" panose="02010600030101010101" pitchFamily="2" charset="-122"/>
                <a:ea typeface="宋体" panose="02010600030101010101" pitchFamily="2" charset="-122"/>
              </a:rPr>
              <a:t>找到并重新生成</a:t>
            </a:r>
            <a:r>
              <a:rPr lang="zh-CN" altLang="en-US" sz="1600" dirty="0" smtClean="0">
                <a:latin typeface="宋体" panose="02010600030101010101" pitchFamily="2" charset="-122"/>
                <a:ea typeface="宋体" panose="02010600030101010101" pitchFamily="2" charset="-122"/>
              </a:rPr>
              <a:t>。</a:t>
            </a:r>
            <a:endParaRPr lang="en-US" altLang="zh-CN" sz="1600" dirty="0" smtClean="0">
              <a:latin typeface="宋体" panose="02010600030101010101" pitchFamily="2" charset="-122"/>
              <a:ea typeface="宋体" panose="02010600030101010101" pitchFamily="2" charset="-122"/>
            </a:endParaRPr>
          </a:p>
          <a:p>
            <a:pPr marL="285750" indent="-285750">
              <a:buClr>
                <a:srgbClr val="FF0000"/>
              </a:buClr>
              <a:buFont typeface="Wingdings" panose="05000000000000000000" pitchFamily="2" charset="2"/>
              <a:buChar char="ü"/>
            </a:pPr>
            <a:endParaRPr lang="en-US" altLang="zh-CN" sz="1600" dirty="0">
              <a:latin typeface="宋体" panose="02010600030101010101" pitchFamily="2" charset="-122"/>
              <a:ea typeface="宋体" panose="02010600030101010101" pitchFamily="2" charset="-122"/>
            </a:endParaRPr>
          </a:p>
          <a:p>
            <a:pPr marL="285750" indent="-285750">
              <a:buClr>
                <a:srgbClr val="FF0000"/>
              </a:buClr>
              <a:buFont typeface="Wingdings" panose="05000000000000000000" pitchFamily="2" charset="2"/>
              <a:buChar char="ü"/>
            </a:pPr>
            <a:r>
              <a:rPr lang="zh-CN" altLang="en-US" sz="1600" dirty="0">
                <a:latin typeface="宋体" panose="02010600030101010101" pitchFamily="2" charset="-122"/>
                <a:ea typeface="宋体" panose="02010600030101010101" pitchFamily="2" charset="-122"/>
              </a:rPr>
              <a:t>点击屏幕右上角您的名字，进入您的个人资料账户</a:t>
            </a:r>
            <a:r>
              <a:rPr lang="zh-CN" altLang="en-US" sz="1600" dirty="0" smtClean="0">
                <a:latin typeface="宋体" panose="02010600030101010101" pitchFamily="2" charset="-122"/>
                <a:ea typeface="宋体" panose="02010600030101010101" pitchFamily="2" charset="-122"/>
              </a:rPr>
              <a:t>。</a:t>
            </a:r>
            <a:endParaRPr lang="en-US" altLang="zh-CN" sz="1600" dirty="0" smtClean="0">
              <a:latin typeface="宋体" panose="02010600030101010101" pitchFamily="2" charset="-122"/>
              <a:ea typeface="宋体" panose="02010600030101010101" pitchFamily="2" charset="-122"/>
            </a:endParaRPr>
          </a:p>
          <a:p>
            <a:pPr marL="285750" indent="-285750">
              <a:buClr>
                <a:srgbClr val="FF0000"/>
              </a:buClr>
              <a:buFont typeface="Wingdings" panose="05000000000000000000" pitchFamily="2" charset="2"/>
              <a:buChar char="ü"/>
            </a:pPr>
            <a:endParaRPr lang="en-US" altLang="zh-CN" sz="1600" dirty="0">
              <a:latin typeface="宋体" panose="02010600030101010101" pitchFamily="2" charset="-122"/>
              <a:ea typeface="宋体" panose="02010600030101010101" pitchFamily="2" charset="-122"/>
            </a:endParaRPr>
          </a:p>
          <a:p>
            <a:pPr marL="285750" indent="-285750">
              <a:buClr>
                <a:srgbClr val="FF0000"/>
              </a:buClr>
              <a:buFont typeface="Wingdings" panose="05000000000000000000" pitchFamily="2" charset="2"/>
              <a:buChar char="ü"/>
            </a:pPr>
            <a:r>
              <a:rPr lang="zh-CN" altLang="en-US" sz="1600" dirty="0" smtClean="0">
                <a:latin typeface="宋体" panose="02010600030101010101" pitchFamily="2" charset="-122"/>
                <a:ea typeface="宋体" panose="02010600030101010101" pitchFamily="2" charset="-122"/>
              </a:rPr>
              <a:t>可设置“</a:t>
            </a:r>
            <a:r>
              <a:rPr lang="en-US" altLang="zh-CN" sz="1600" dirty="0" smtClean="0">
                <a:latin typeface="宋体" panose="02010600030101010101" pitchFamily="2" charset="-122"/>
                <a:ea typeface="宋体" panose="02010600030101010101" pitchFamily="2" charset="-122"/>
              </a:rPr>
              <a:t>RSS</a:t>
            </a:r>
            <a:r>
              <a:rPr lang="zh-CN" altLang="en-US" sz="1600" dirty="0" smtClean="0">
                <a:latin typeface="宋体" panose="02010600030101010101" pitchFamily="2" charset="-122"/>
                <a:ea typeface="宋体" panose="02010600030101010101" pitchFamily="2" charset="-122"/>
              </a:rPr>
              <a:t>”提醒，更新内容第一时间发送绑定邮箱。</a:t>
            </a:r>
            <a:endParaRPr lang="en-US" altLang="zh-CN" sz="1600" dirty="0" smtClean="0">
              <a:latin typeface="宋体" panose="02010600030101010101" pitchFamily="2" charset="-122"/>
              <a:ea typeface="宋体" panose="02010600030101010101" pitchFamily="2" charset="-122"/>
            </a:endParaRPr>
          </a:p>
          <a:p>
            <a:pPr marL="285750" indent="-285750">
              <a:buClr>
                <a:srgbClr val="FF0000"/>
              </a:buClr>
              <a:buFont typeface="Wingdings" panose="05000000000000000000" pitchFamily="2" charset="2"/>
              <a:buChar char="ü"/>
            </a:pPr>
            <a:endParaRPr lang="en-US" altLang="zh-CN" sz="1600" dirty="0">
              <a:latin typeface="宋体" panose="02010600030101010101" pitchFamily="2" charset="-122"/>
              <a:ea typeface="宋体" panose="02010600030101010101" pitchFamily="2" charset="-122"/>
            </a:endParaRPr>
          </a:p>
          <a:p>
            <a:pPr marL="285750" indent="-285750">
              <a:buClr>
                <a:srgbClr val="FF0000"/>
              </a:buClr>
              <a:buFont typeface="Wingdings" panose="05000000000000000000" pitchFamily="2" charset="2"/>
              <a:buChar char="ü"/>
            </a:pPr>
            <a:endParaRPr lang="zh-CN" altLang="en-US" sz="1600" dirty="0">
              <a:latin typeface="宋体" panose="02010600030101010101" pitchFamily="2" charset="-122"/>
              <a:ea typeface="宋体" panose="02010600030101010101" pitchFamily="2" charset="-122"/>
            </a:endParaRPr>
          </a:p>
        </p:txBody>
      </p:sp>
      <p:pic>
        <p:nvPicPr>
          <p:cNvPr id="2" name="图片 1"/>
          <p:cNvPicPr>
            <a:picLocks noChangeAspect="1"/>
          </p:cNvPicPr>
          <p:nvPr/>
        </p:nvPicPr>
        <p:blipFill>
          <a:blip r:embed="rId5"/>
          <a:stretch>
            <a:fillRect/>
          </a:stretch>
        </p:blipFill>
        <p:spPr>
          <a:xfrm>
            <a:off x="3984969" y="1554151"/>
            <a:ext cx="8131299" cy="2398733"/>
          </a:xfrm>
          <a:prstGeom prst="rect">
            <a:avLst/>
          </a:prstGeom>
        </p:spPr>
      </p:pic>
      <p:pic>
        <p:nvPicPr>
          <p:cNvPr id="3" name="图片 2"/>
          <p:cNvPicPr>
            <a:picLocks noChangeAspect="1"/>
          </p:cNvPicPr>
          <p:nvPr/>
        </p:nvPicPr>
        <p:blipFill>
          <a:blip r:embed="rId6"/>
          <a:stretch>
            <a:fillRect/>
          </a:stretch>
        </p:blipFill>
        <p:spPr>
          <a:xfrm>
            <a:off x="3984968" y="3952884"/>
            <a:ext cx="8131299" cy="208769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0" y="0"/>
            <a:ext cx="12192000" cy="971283"/>
          </a:xfrm>
          <a:prstGeom prst="rect">
            <a:avLst/>
          </a:prstGeom>
        </p:spPr>
      </p:pic>
      <p:pic>
        <p:nvPicPr>
          <p:cNvPr id="10" name="image1.jpeg"/>
          <p:cNvPicPr/>
          <p:nvPr/>
        </p:nvPicPr>
        <p:blipFill>
          <a:blip r:embed="rId2" cstate="print"/>
          <a:stretch>
            <a:fillRect/>
          </a:stretch>
        </p:blipFill>
        <p:spPr>
          <a:xfrm>
            <a:off x="67136" y="5741007"/>
            <a:ext cx="2980863" cy="990974"/>
          </a:xfrm>
          <a:prstGeom prst="rect">
            <a:avLst/>
          </a:prstGeom>
        </p:spPr>
      </p:pic>
      <p:pic>
        <p:nvPicPr>
          <p:cNvPr id="11" name="image2.png"/>
          <p:cNvPicPr/>
          <p:nvPr/>
        </p:nvPicPr>
        <p:blipFill>
          <a:blip r:embed="rId3" cstate="print"/>
          <a:stretch>
            <a:fillRect/>
          </a:stretch>
        </p:blipFill>
        <p:spPr>
          <a:xfrm>
            <a:off x="3595577" y="6236494"/>
            <a:ext cx="4455042" cy="308344"/>
          </a:xfrm>
          <a:prstGeom prst="rect">
            <a:avLst/>
          </a:prstGeom>
        </p:spPr>
      </p:pic>
      <p:sp>
        <p:nvSpPr>
          <p:cNvPr id="12" name="矩形 11"/>
          <p:cNvSpPr/>
          <p:nvPr/>
        </p:nvSpPr>
        <p:spPr>
          <a:xfrm>
            <a:off x="9513887" y="6175506"/>
            <a:ext cx="2053960" cy="400110"/>
          </a:xfrm>
          <a:prstGeom prst="rect">
            <a:avLst/>
          </a:prstGeom>
        </p:spPr>
        <p:txBody>
          <a:bodyPr wrap="none">
            <a:spAutoFit/>
          </a:bodyPr>
          <a:lstStyle/>
          <a:p>
            <a:r>
              <a:rPr lang="en-US" altLang="zh-CN" sz="2000" u="sng" dirty="0">
                <a:solidFill>
                  <a:srgbClr val="0000FF"/>
                </a:solidFill>
                <a:latin typeface="Times New Roman" panose="02020603050405020304" pitchFamily="18" charset="0"/>
                <a:ea typeface="宋体" panose="02010600030101010101" pitchFamily="2" charset="-122"/>
                <a:hlinkClick r:id="rId4"/>
              </a:rPr>
              <a:t>https://dl.acm.org/</a:t>
            </a:r>
            <a:endParaRPr lang="zh-CN" altLang="en-US" sz="2000" dirty="0"/>
          </a:p>
        </p:txBody>
      </p:sp>
      <p:sp>
        <p:nvSpPr>
          <p:cNvPr id="17" name="标题 1"/>
          <p:cNvSpPr txBox="1"/>
          <p:nvPr/>
        </p:nvSpPr>
        <p:spPr>
          <a:xfrm>
            <a:off x="8654472" y="1079132"/>
            <a:ext cx="3227411" cy="369778"/>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lang="en-US" altLang="zh-CN" dirty="0">
                <a:solidFill>
                  <a:srgbClr val="000000">
                    <a:lumMod val="85000"/>
                    <a:lumOff val="15000"/>
                  </a:srgbClr>
                </a:solidFill>
                <a:cs typeface="微软雅黑" panose="020B0503020204020204" charset="-122"/>
              </a:rPr>
              <a:t>4</a:t>
            </a:r>
            <a:r>
              <a:rPr kumimoji="0" lang="en-US" altLang="zh-CN" sz="2400" b="1" i="0" u="none" strike="noStrike" kern="1200" cap="none" spc="200" normalizeH="0" baseline="0" noProof="1" smtClean="0">
                <a:ln>
                  <a:noFill/>
                </a:ln>
                <a:solidFill>
                  <a:srgbClr val="000000">
                    <a:lumMod val="85000"/>
                    <a:lumOff val="15000"/>
                  </a:srgbClr>
                </a:solidFill>
                <a:effectLst/>
                <a:uLnTx/>
                <a:uFillTx/>
                <a:latin typeface="Arial" panose="020B0604020202020204" pitchFamily="34" charset="0"/>
                <a:ea typeface="微软雅黑" panose="020B0503020204020204" charset="-122"/>
                <a:cs typeface="微软雅黑" panose="020B0503020204020204" charset="-122"/>
                <a:sym typeface="+mn-ea"/>
              </a:rPr>
              <a:t>.</a:t>
            </a:r>
            <a:r>
              <a:rPr lang="zh-CN" altLang="en-US" dirty="0" smtClean="0">
                <a:solidFill>
                  <a:srgbClr val="000000">
                    <a:lumMod val="85000"/>
                    <a:lumOff val="15000"/>
                  </a:srgbClr>
                </a:solidFill>
                <a:cs typeface="微软雅黑" panose="020B0503020204020204" charset="-122"/>
              </a:rPr>
              <a:t>检索结果页面说明</a:t>
            </a:r>
            <a:endParaRPr kumimoji="0" lang="zh-CN" altLang="en-US" sz="2400" b="1" i="0" u="none" strike="noStrike" kern="1200" cap="none" spc="200" normalizeH="0" baseline="0" noProof="1">
              <a:ln>
                <a:noFill/>
              </a:ln>
              <a:solidFill>
                <a:srgbClr val="000000">
                  <a:lumMod val="85000"/>
                  <a:lumOff val="15000"/>
                </a:srgbClr>
              </a:solidFill>
              <a:effectLst/>
              <a:uLnTx/>
              <a:uFillTx/>
              <a:latin typeface="Arial" panose="020B0604020202020204" pitchFamily="34" charset="0"/>
              <a:ea typeface="微软雅黑" panose="020B0503020204020204" charset="-122"/>
              <a:cs typeface="+mj-cs"/>
              <a:sym typeface="+mn-ea"/>
            </a:endParaRPr>
          </a:p>
        </p:txBody>
      </p:sp>
      <p:sp>
        <p:nvSpPr>
          <p:cNvPr id="15" name="Rounded Rectangular Callout 24"/>
          <p:cNvSpPr/>
          <p:nvPr/>
        </p:nvSpPr>
        <p:spPr>
          <a:xfrm flipH="1">
            <a:off x="860319" y="1881156"/>
            <a:ext cx="3580308" cy="2884808"/>
          </a:xfrm>
          <a:prstGeom prst="wedgeRoundRectCallout">
            <a:avLst>
              <a:gd name="adj1" fmla="val -62178"/>
              <a:gd name="adj2" fmla="val 14736"/>
              <a:gd name="adj3" fmla="val 16667"/>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285750" indent="-285750">
              <a:buClr>
                <a:srgbClr val="FF0000"/>
              </a:buClr>
              <a:buFont typeface="Wingdings" panose="05000000000000000000" pitchFamily="2" charset="2"/>
              <a:buChar char="ü"/>
            </a:pPr>
            <a:r>
              <a:rPr lang="zh-CN" altLang="en-US" sz="1600" dirty="0" smtClean="0">
                <a:latin typeface="宋体" panose="02010600030101010101" pitchFamily="2" charset="-122"/>
                <a:ea typeface="宋体" panose="02010600030101010101" pitchFamily="2" charset="-122"/>
              </a:rPr>
              <a:t>细化</a:t>
            </a:r>
            <a:r>
              <a:rPr lang="zh-CN" altLang="en-US" sz="1600" dirty="0">
                <a:latin typeface="宋体" panose="02010600030101010101" pitchFamily="2" charset="-122"/>
                <a:ea typeface="宋体" panose="02010600030101010101" pitchFamily="2" charset="-122"/>
              </a:rPr>
              <a:t>检索</a:t>
            </a:r>
            <a:r>
              <a:rPr lang="zh-CN" altLang="en-US" sz="1600" dirty="0" smtClean="0">
                <a:latin typeface="宋体" panose="02010600030101010101" pitchFamily="2" charset="-122"/>
                <a:ea typeface="宋体" panose="02010600030101010101" pitchFamily="2" charset="-122"/>
              </a:rPr>
              <a:t>结果</a:t>
            </a:r>
            <a:r>
              <a:rPr lang="zh-CN" altLang="en-US" sz="1600" dirty="0">
                <a:latin typeface="宋体" panose="02010600030101010101" pitchFamily="2" charset="-122"/>
                <a:ea typeface="宋体" panose="02010600030101010101" pitchFamily="2" charset="-122"/>
              </a:rPr>
              <a:t>选项</a:t>
            </a:r>
            <a:r>
              <a:rPr lang="zh-CN" altLang="en-US" sz="1600" dirty="0" smtClean="0">
                <a:latin typeface="宋体" panose="02010600030101010101" pitchFamily="2" charset="-122"/>
                <a:ea typeface="宋体" panose="02010600030101010101" pitchFamily="2" charset="-122"/>
              </a:rPr>
              <a:t>：</a:t>
            </a:r>
            <a:endParaRPr lang="en-US" altLang="zh-CN" sz="1600" dirty="0" smtClean="0">
              <a:latin typeface="宋体" panose="02010600030101010101" pitchFamily="2" charset="-122"/>
              <a:ea typeface="宋体" panose="02010600030101010101" pitchFamily="2" charset="-122"/>
            </a:endParaRPr>
          </a:p>
          <a:p>
            <a:pPr marL="285750" indent="-285750">
              <a:buClr>
                <a:srgbClr val="FF0000"/>
              </a:buClr>
              <a:buFont typeface="宋体" panose="02010600030101010101" pitchFamily="2" charset="-122"/>
              <a:buChar char="–"/>
            </a:pPr>
            <a:endParaRPr lang="en-US" altLang="zh-CN" sz="1600" dirty="0" smtClean="0">
              <a:latin typeface="宋体" panose="02010600030101010101" pitchFamily="2" charset="-122"/>
              <a:ea typeface="宋体" panose="02010600030101010101" pitchFamily="2" charset="-122"/>
            </a:endParaRPr>
          </a:p>
          <a:p>
            <a:pPr marL="285750" indent="-285750">
              <a:buClr>
                <a:srgbClr val="FF0000"/>
              </a:buClr>
              <a:buFont typeface="宋体" panose="02010600030101010101" pitchFamily="2" charset="-122"/>
              <a:buChar char="–"/>
            </a:pPr>
            <a:r>
              <a:rPr lang="zh-CN" altLang="en-US" sz="1600" dirty="0" smtClean="0">
                <a:latin typeface="宋体" panose="02010600030101010101" pitchFamily="2" charset="-122"/>
                <a:ea typeface="宋体" panose="02010600030101010101" pitchFamily="2" charset="-122"/>
              </a:rPr>
              <a:t>按人</a:t>
            </a:r>
            <a:endParaRPr lang="en-US" altLang="zh-CN" sz="1600" dirty="0" smtClean="0">
              <a:latin typeface="宋体" panose="02010600030101010101" pitchFamily="2" charset="-122"/>
              <a:ea typeface="宋体" panose="02010600030101010101" pitchFamily="2" charset="-122"/>
            </a:endParaRPr>
          </a:p>
          <a:p>
            <a:pPr marL="285750" indent="-285750">
              <a:buClr>
                <a:srgbClr val="FF0000"/>
              </a:buClr>
              <a:buFont typeface="宋体" panose="02010600030101010101" pitchFamily="2" charset="-122"/>
              <a:buChar char="–"/>
            </a:pPr>
            <a:endParaRPr lang="en-US" altLang="zh-CN" sz="1600" dirty="0" smtClean="0">
              <a:latin typeface="宋体" panose="02010600030101010101" pitchFamily="2" charset="-122"/>
              <a:ea typeface="宋体" panose="02010600030101010101" pitchFamily="2" charset="-122"/>
            </a:endParaRPr>
          </a:p>
          <a:p>
            <a:pPr marL="285750" indent="-285750">
              <a:buClr>
                <a:srgbClr val="FF0000"/>
              </a:buClr>
              <a:buFont typeface="宋体" panose="02010600030101010101" pitchFamily="2" charset="-122"/>
              <a:buChar char="–"/>
            </a:pPr>
            <a:r>
              <a:rPr lang="zh-CN" altLang="en-US" sz="1600" dirty="0">
                <a:latin typeface="宋体" panose="02010600030101010101" pitchFamily="2" charset="-122"/>
                <a:ea typeface="宋体" panose="02010600030101010101" pitchFamily="2" charset="-122"/>
              </a:rPr>
              <a:t>按</a:t>
            </a:r>
            <a:r>
              <a:rPr lang="zh-CN" altLang="en-US" sz="1600" dirty="0" smtClean="0">
                <a:latin typeface="宋体" panose="02010600030101010101" pitchFamily="2" charset="-122"/>
                <a:ea typeface="宋体" panose="02010600030101010101" pitchFamily="2" charset="-122"/>
              </a:rPr>
              <a:t>出版信息</a:t>
            </a:r>
            <a:endParaRPr lang="en-US" altLang="zh-CN" sz="1600" dirty="0" smtClean="0">
              <a:latin typeface="宋体" panose="02010600030101010101" pitchFamily="2" charset="-122"/>
              <a:ea typeface="宋体" panose="02010600030101010101" pitchFamily="2" charset="-122"/>
            </a:endParaRPr>
          </a:p>
          <a:p>
            <a:pPr marL="285750" indent="-285750">
              <a:buClr>
                <a:srgbClr val="FF0000"/>
              </a:buClr>
              <a:buFont typeface="宋体" panose="02010600030101010101" pitchFamily="2" charset="-122"/>
              <a:buChar char="–"/>
            </a:pPr>
            <a:endParaRPr lang="en-US" altLang="zh-CN" sz="1600" dirty="0">
              <a:latin typeface="宋体" panose="02010600030101010101" pitchFamily="2" charset="-122"/>
              <a:ea typeface="宋体" panose="02010600030101010101" pitchFamily="2" charset="-122"/>
            </a:endParaRPr>
          </a:p>
          <a:p>
            <a:pPr marL="285750" indent="-285750">
              <a:buClr>
                <a:srgbClr val="FF0000"/>
              </a:buClr>
              <a:buFont typeface="宋体" panose="02010600030101010101" pitchFamily="2" charset="-122"/>
              <a:buChar char="–"/>
            </a:pPr>
            <a:r>
              <a:rPr lang="zh-CN" altLang="en-US" sz="1600" dirty="0" smtClean="0">
                <a:latin typeface="宋体" panose="02010600030101010101" pitchFamily="2" charset="-122"/>
                <a:ea typeface="宋体" panose="02010600030101010101" pitchFamily="2" charset="-122"/>
              </a:rPr>
              <a:t>按会议类型</a:t>
            </a:r>
            <a:endParaRPr lang="en-US" altLang="zh-CN" sz="1600" dirty="0" smtClean="0">
              <a:latin typeface="宋体" panose="02010600030101010101" pitchFamily="2" charset="-122"/>
              <a:ea typeface="宋体" panose="02010600030101010101" pitchFamily="2" charset="-122"/>
            </a:endParaRPr>
          </a:p>
          <a:p>
            <a:pPr marL="285750" indent="-285750">
              <a:buClr>
                <a:srgbClr val="FF0000"/>
              </a:buClr>
              <a:buFont typeface="宋体" panose="02010600030101010101" pitchFamily="2" charset="-122"/>
              <a:buChar char="–"/>
            </a:pPr>
            <a:endParaRPr lang="en-US" altLang="zh-CN" sz="1600" dirty="0">
              <a:latin typeface="宋体" panose="02010600030101010101" pitchFamily="2" charset="-122"/>
              <a:ea typeface="宋体" panose="02010600030101010101" pitchFamily="2" charset="-122"/>
            </a:endParaRPr>
          </a:p>
          <a:p>
            <a:pPr marL="285750" indent="-285750">
              <a:buClr>
                <a:srgbClr val="FF0000"/>
              </a:buClr>
              <a:buFont typeface="宋体" panose="02010600030101010101" pitchFamily="2" charset="-122"/>
              <a:buChar char="–"/>
            </a:pPr>
            <a:r>
              <a:rPr lang="zh-CN" altLang="en-US" sz="1600" dirty="0" smtClean="0">
                <a:latin typeface="宋体" panose="02010600030101010101" pitchFamily="2" charset="-122"/>
                <a:ea typeface="宋体" panose="02010600030101010101" pitchFamily="2" charset="-122"/>
              </a:rPr>
              <a:t>其他</a:t>
            </a:r>
            <a:endParaRPr lang="en-US" altLang="zh-CN" sz="1600" dirty="0" smtClean="0">
              <a:latin typeface="宋体" panose="02010600030101010101" pitchFamily="2" charset="-122"/>
              <a:ea typeface="宋体" panose="02010600030101010101" pitchFamily="2" charset="-122"/>
            </a:endParaRPr>
          </a:p>
          <a:p>
            <a:pPr marL="285750" indent="-285750">
              <a:buClr>
                <a:srgbClr val="FF0000"/>
              </a:buClr>
              <a:buFont typeface="Wingdings" panose="05000000000000000000" pitchFamily="2" charset="2"/>
              <a:buChar char="ü"/>
            </a:pPr>
            <a:endParaRPr lang="en-US" altLang="zh-CN" sz="1600" dirty="0">
              <a:latin typeface="宋体" panose="02010600030101010101" pitchFamily="2" charset="-122"/>
              <a:ea typeface="宋体" panose="02010600030101010101" pitchFamily="2" charset="-122"/>
            </a:endParaRPr>
          </a:p>
          <a:p>
            <a:pPr marL="285750" indent="-285750">
              <a:buClr>
                <a:srgbClr val="FF0000"/>
              </a:buClr>
              <a:buFont typeface="Wingdings" panose="05000000000000000000" pitchFamily="2" charset="2"/>
              <a:buChar char="ü"/>
            </a:pPr>
            <a:r>
              <a:rPr lang="zh-CN" altLang="en-US" sz="1600" dirty="0" smtClean="0">
                <a:latin typeface="宋体" panose="02010600030101010101" pitchFamily="2" charset="-122"/>
                <a:ea typeface="宋体" panose="02010600030101010101" pitchFamily="2" charset="-122"/>
              </a:rPr>
              <a:t>搜索结果中的文章及引文链接。</a:t>
            </a:r>
            <a:endParaRPr lang="zh-CN" altLang="en-US" sz="1600" dirty="0">
              <a:latin typeface="宋体" panose="02010600030101010101" pitchFamily="2" charset="-122"/>
              <a:ea typeface="宋体" panose="02010600030101010101" pitchFamily="2" charset="-122"/>
            </a:endParaRPr>
          </a:p>
        </p:txBody>
      </p:sp>
      <p:pic>
        <p:nvPicPr>
          <p:cNvPr id="2" name="图片 1"/>
          <p:cNvPicPr>
            <a:picLocks noChangeAspect="1"/>
          </p:cNvPicPr>
          <p:nvPr/>
        </p:nvPicPr>
        <p:blipFill>
          <a:blip r:embed="rId5"/>
          <a:stretch>
            <a:fillRect/>
          </a:stretch>
        </p:blipFill>
        <p:spPr>
          <a:xfrm>
            <a:off x="4868435" y="1664665"/>
            <a:ext cx="7120365" cy="4076342"/>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0" y="0"/>
            <a:ext cx="12192000" cy="971283"/>
          </a:xfrm>
          <a:prstGeom prst="rect">
            <a:avLst/>
          </a:prstGeom>
        </p:spPr>
      </p:pic>
      <p:pic>
        <p:nvPicPr>
          <p:cNvPr id="10" name="image1.jpeg"/>
          <p:cNvPicPr/>
          <p:nvPr/>
        </p:nvPicPr>
        <p:blipFill>
          <a:blip r:embed="rId2" cstate="print"/>
          <a:stretch>
            <a:fillRect/>
          </a:stretch>
        </p:blipFill>
        <p:spPr>
          <a:xfrm>
            <a:off x="67136" y="5741007"/>
            <a:ext cx="2980863" cy="990974"/>
          </a:xfrm>
          <a:prstGeom prst="rect">
            <a:avLst/>
          </a:prstGeom>
        </p:spPr>
      </p:pic>
      <p:pic>
        <p:nvPicPr>
          <p:cNvPr id="11" name="image2.png"/>
          <p:cNvPicPr/>
          <p:nvPr/>
        </p:nvPicPr>
        <p:blipFill>
          <a:blip r:embed="rId3" cstate="print"/>
          <a:stretch>
            <a:fillRect/>
          </a:stretch>
        </p:blipFill>
        <p:spPr>
          <a:xfrm>
            <a:off x="3595577" y="6236494"/>
            <a:ext cx="4455042" cy="308344"/>
          </a:xfrm>
          <a:prstGeom prst="rect">
            <a:avLst/>
          </a:prstGeom>
        </p:spPr>
      </p:pic>
      <p:sp>
        <p:nvSpPr>
          <p:cNvPr id="12" name="矩形 11"/>
          <p:cNvSpPr/>
          <p:nvPr/>
        </p:nvSpPr>
        <p:spPr>
          <a:xfrm>
            <a:off x="9513887" y="6175506"/>
            <a:ext cx="2053960" cy="400110"/>
          </a:xfrm>
          <a:prstGeom prst="rect">
            <a:avLst/>
          </a:prstGeom>
        </p:spPr>
        <p:txBody>
          <a:bodyPr wrap="none">
            <a:spAutoFit/>
          </a:bodyPr>
          <a:lstStyle/>
          <a:p>
            <a:r>
              <a:rPr lang="en-US" altLang="zh-CN" sz="2000" u="sng" dirty="0">
                <a:solidFill>
                  <a:srgbClr val="0000FF"/>
                </a:solidFill>
                <a:latin typeface="Times New Roman" panose="02020603050405020304" pitchFamily="18" charset="0"/>
                <a:ea typeface="宋体" panose="02010600030101010101" pitchFamily="2" charset="-122"/>
                <a:hlinkClick r:id="rId4"/>
              </a:rPr>
              <a:t>https://dl.acm.org/</a:t>
            </a:r>
            <a:endParaRPr lang="zh-CN" altLang="en-US" sz="2000" dirty="0"/>
          </a:p>
        </p:txBody>
      </p:sp>
      <p:sp>
        <p:nvSpPr>
          <p:cNvPr id="17" name="标题 1"/>
          <p:cNvSpPr txBox="1"/>
          <p:nvPr/>
        </p:nvSpPr>
        <p:spPr>
          <a:xfrm>
            <a:off x="8896648" y="1096992"/>
            <a:ext cx="3666837" cy="441964"/>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lang="en-US" altLang="zh-CN" dirty="0">
                <a:solidFill>
                  <a:srgbClr val="000000">
                    <a:lumMod val="85000"/>
                    <a:lumOff val="15000"/>
                  </a:srgbClr>
                </a:solidFill>
                <a:cs typeface="微软雅黑" panose="020B0503020204020204" charset="-122"/>
              </a:rPr>
              <a:t>5</a:t>
            </a:r>
            <a:r>
              <a:rPr kumimoji="0" lang="en-US" altLang="zh-CN" sz="2400" b="1" i="0" u="none" strike="noStrike" kern="1200" cap="none" spc="200" normalizeH="0" baseline="0" noProof="1" smtClean="0">
                <a:ln>
                  <a:noFill/>
                </a:ln>
                <a:solidFill>
                  <a:srgbClr val="000000">
                    <a:lumMod val="85000"/>
                    <a:lumOff val="15000"/>
                  </a:srgbClr>
                </a:solidFill>
                <a:effectLst/>
                <a:uLnTx/>
                <a:uFillTx/>
                <a:latin typeface="Arial" panose="020B0604020202020204" pitchFamily="34" charset="0"/>
                <a:ea typeface="微软雅黑" panose="020B0503020204020204" charset="-122"/>
                <a:cs typeface="微软雅黑" panose="020B0503020204020204" charset="-122"/>
                <a:sym typeface="+mn-ea"/>
              </a:rPr>
              <a:t>.</a:t>
            </a:r>
            <a:r>
              <a:rPr lang="zh-CN" altLang="en-US" dirty="0" smtClean="0">
                <a:solidFill>
                  <a:srgbClr val="000000">
                    <a:lumMod val="85000"/>
                    <a:lumOff val="15000"/>
                  </a:srgbClr>
                </a:solidFill>
                <a:cs typeface="微软雅黑" panose="020B0503020204020204" charset="-122"/>
              </a:rPr>
              <a:t>文章引用页面说明</a:t>
            </a:r>
            <a:endParaRPr kumimoji="0" lang="zh-CN" altLang="en-US" sz="2400" b="1" i="0" u="none" strike="noStrike" kern="1200" cap="none" spc="200" normalizeH="0" baseline="0" noProof="1">
              <a:ln>
                <a:noFill/>
              </a:ln>
              <a:solidFill>
                <a:srgbClr val="000000">
                  <a:lumMod val="85000"/>
                  <a:lumOff val="15000"/>
                </a:srgbClr>
              </a:solidFill>
              <a:effectLst/>
              <a:uLnTx/>
              <a:uFillTx/>
              <a:latin typeface="Arial" panose="020B0604020202020204" pitchFamily="34" charset="0"/>
              <a:ea typeface="微软雅黑" panose="020B0503020204020204" charset="-122"/>
              <a:cs typeface="+mj-cs"/>
              <a:sym typeface="+mn-ea"/>
            </a:endParaRPr>
          </a:p>
        </p:txBody>
      </p:sp>
      <p:sp>
        <p:nvSpPr>
          <p:cNvPr id="15" name="Rounded Rectangular Callout 24"/>
          <p:cNvSpPr/>
          <p:nvPr/>
        </p:nvSpPr>
        <p:spPr>
          <a:xfrm flipH="1">
            <a:off x="15268" y="1431636"/>
            <a:ext cx="3282113" cy="3999344"/>
          </a:xfrm>
          <a:prstGeom prst="wedgeRoundRectCallout">
            <a:avLst>
              <a:gd name="adj1" fmla="val -62178"/>
              <a:gd name="adj2" fmla="val 14736"/>
              <a:gd name="adj3" fmla="val 16667"/>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42900" indent="-342900">
              <a:buClr>
                <a:srgbClr val="FF0000"/>
              </a:buClr>
              <a:buFont typeface="+mj-ea"/>
              <a:buAutoNum type="circleNumDbPlain"/>
            </a:pPr>
            <a:r>
              <a:rPr lang="zh-CN" altLang="en-US" sz="1600" dirty="0">
                <a:latin typeface="宋体" panose="02010600030101010101" pitchFamily="2" charset="-122"/>
                <a:ea typeface="宋体" panose="02010600030101010101" pitchFamily="2" charset="-122"/>
              </a:rPr>
              <a:t>文章作者及</a:t>
            </a:r>
            <a:r>
              <a:rPr lang="zh-CN" altLang="en-US" sz="1600" dirty="0" smtClean="0">
                <a:latin typeface="宋体" panose="02010600030101010101" pitchFamily="2" charset="-122"/>
                <a:ea typeface="宋体" panose="02010600030101010101" pitchFamily="2" charset="-122"/>
              </a:rPr>
              <a:t>简介</a:t>
            </a:r>
            <a:endParaRPr lang="en-US" altLang="zh-CN" sz="1600" dirty="0" smtClean="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endParaRPr lang="en-US" altLang="zh-CN" sz="1600" dirty="0" smtClean="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r>
              <a:rPr lang="zh-CN" altLang="en-US" sz="1600" dirty="0" smtClean="0">
                <a:latin typeface="宋体" panose="02010600030101010101" pitchFamily="2" charset="-122"/>
                <a:ea typeface="宋体" panose="02010600030101010101" pitchFamily="2" charset="-122"/>
              </a:rPr>
              <a:t>作者</a:t>
            </a:r>
            <a:r>
              <a:rPr lang="zh-CN" altLang="en-US" sz="1600" dirty="0">
                <a:latin typeface="宋体" panose="02010600030101010101" pitchFamily="2" charset="-122"/>
                <a:ea typeface="宋体" panose="02010600030101010101" pitchFamily="2" charset="-122"/>
              </a:rPr>
              <a:t>所属机构及</a:t>
            </a:r>
            <a:r>
              <a:rPr lang="zh-CN" altLang="en-US" sz="1600" dirty="0" smtClean="0">
                <a:latin typeface="宋体" panose="02010600030101010101" pitchFamily="2" charset="-122"/>
                <a:ea typeface="宋体" panose="02010600030101010101" pitchFamily="2" charset="-122"/>
              </a:rPr>
              <a:t>简介</a:t>
            </a:r>
            <a:endParaRPr lang="en-US" altLang="zh-CN" sz="1600" dirty="0" smtClean="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endParaRPr lang="en-US" altLang="zh-CN" sz="1600" dirty="0" smtClean="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r>
              <a:rPr lang="zh-CN" altLang="en-US" sz="1600" dirty="0" smtClean="0">
                <a:latin typeface="宋体" panose="02010600030101010101" pitchFamily="2" charset="-122"/>
                <a:ea typeface="宋体" panose="02010600030101010101" pitchFamily="2" charset="-122"/>
              </a:rPr>
              <a:t>文章链接</a:t>
            </a:r>
            <a:endParaRPr lang="en-US" altLang="zh-CN" sz="1600" dirty="0" smtClean="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endParaRPr lang="en-US" altLang="zh-CN" sz="1600" dirty="0" smtClean="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r>
              <a:rPr lang="zh-CN" altLang="en-US" sz="1600" dirty="0">
                <a:latin typeface="宋体" panose="02010600030101010101" pitchFamily="2" charset="-122"/>
                <a:ea typeface="宋体" panose="02010600030101010101" pitchFamily="2" charset="-122"/>
              </a:rPr>
              <a:t>文章</a:t>
            </a:r>
            <a:r>
              <a:rPr lang="zh-CN" altLang="en-US" sz="1600" dirty="0" smtClean="0">
                <a:latin typeface="宋体" panose="02010600030101010101" pitchFamily="2" charset="-122"/>
                <a:ea typeface="宋体" panose="02010600030101010101" pitchFamily="2" charset="-122"/>
              </a:rPr>
              <a:t>引用</a:t>
            </a:r>
            <a:endParaRPr lang="en-US" altLang="zh-CN" sz="1600" dirty="0" smtClean="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endParaRPr lang="en-US" altLang="zh-CN" sz="1600" dirty="0" smtClean="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r>
              <a:rPr lang="zh-CN" altLang="en-US" sz="1600" dirty="0" smtClean="0">
                <a:latin typeface="宋体" panose="02010600030101010101" pitchFamily="2" charset="-122"/>
                <a:ea typeface="宋体" panose="02010600030101010101" pitchFamily="2" charset="-122"/>
              </a:rPr>
              <a:t>快速</a:t>
            </a:r>
            <a:r>
              <a:rPr lang="zh-CN" altLang="en-US" sz="1600" dirty="0">
                <a:latin typeface="宋体" panose="02010600030101010101" pitchFamily="2" charset="-122"/>
                <a:ea typeface="宋体" panose="02010600030101010101" pitchFamily="2" charset="-122"/>
              </a:rPr>
              <a:t>文献</a:t>
            </a:r>
            <a:r>
              <a:rPr lang="zh-CN" altLang="en-US" sz="1600" dirty="0" smtClean="0">
                <a:latin typeface="宋体" panose="02010600030101010101" pitchFamily="2" charset="-122"/>
                <a:ea typeface="宋体" panose="02010600030101010101" pitchFamily="2" charset="-122"/>
              </a:rPr>
              <a:t>统计</a:t>
            </a:r>
            <a:endParaRPr lang="en-US" altLang="zh-CN" sz="1600" dirty="0" smtClean="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endParaRPr lang="en-US" altLang="zh-CN" sz="1600" dirty="0" smtClean="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r>
              <a:rPr lang="zh-CN" altLang="en-US" sz="1600" dirty="0">
                <a:latin typeface="宋体" panose="02010600030101010101" pitchFamily="2" charset="-122"/>
                <a:ea typeface="宋体" panose="02010600030101010101" pitchFamily="2" charset="-122"/>
              </a:rPr>
              <a:t>全文</a:t>
            </a:r>
            <a:r>
              <a:rPr lang="zh-CN" altLang="en-US" sz="1600" dirty="0" smtClean="0">
                <a:latin typeface="宋体" panose="02010600030101010101" pitchFamily="2" charset="-122"/>
                <a:ea typeface="宋体" panose="02010600030101010101" pitchFamily="2" charset="-122"/>
              </a:rPr>
              <a:t>链接</a:t>
            </a:r>
            <a:endParaRPr lang="en-US" altLang="zh-CN" sz="1600" dirty="0" smtClean="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endParaRPr lang="en-US" altLang="zh-CN" sz="1600" dirty="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r>
              <a:rPr lang="zh-CN" altLang="en-US" sz="1600" dirty="0">
                <a:latin typeface="宋体" panose="02010600030101010101" pitchFamily="2" charset="-122"/>
                <a:ea typeface="宋体" panose="02010600030101010101" pitchFamily="2" charset="-122"/>
              </a:rPr>
              <a:t>出版导航</a:t>
            </a:r>
            <a:r>
              <a:rPr lang="zh-CN" altLang="en-US" sz="1600" dirty="0" smtClean="0">
                <a:latin typeface="宋体" panose="02010600030101010101" pitchFamily="2" charset="-122"/>
                <a:ea typeface="宋体" panose="02010600030101010101" pitchFamily="2" charset="-122"/>
              </a:rPr>
              <a:t>器</a:t>
            </a:r>
            <a:endParaRPr lang="en-US" altLang="zh-CN" sz="1600" dirty="0" smtClean="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endParaRPr lang="en-US" altLang="zh-CN" sz="1600" dirty="0" smtClean="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r>
              <a:rPr lang="zh-CN" altLang="en-US" sz="1600" dirty="0">
                <a:latin typeface="宋体" panose="02010600030101010101" pitchFamily="2" charset="-122"/>
                <a:ea typeface="宋体" panose="02010600030101010101" pitchFamily="2" charset="-122"/>
              </a:rPr>
              <a:t>相关文章</a:t>
            </a:r>
            <a:r>
              <a:rPr lang="zh-CN" altLang="en-US" sz="1600" dirty="0" smtClean="0">
                <a:latin typeface="宋体" panose="02010600030101010101" pitchFamily="2" charset="-122"/>
                <a:ea typeface="宋体" panose="02010600030101010101" pitchFamily="2" charset="-122"/>
              </a:rPr>
              <a:t>推荐</a:t>
            </a:r>
            <a:endParaRPr lang="en-US" altLang="zh-CN" sz="1600" dirty="0" smtClean="0">
              <a:latin typeface="宋体" panose="02010600030101010101" pitchFamily="2" charset="-122"/>
              <a:ea typeface="宋体" panose="02010600030101010101" pitchFamily="2" charset="-122"/>
            </a:endParaRPr>
          </a:p>
        </p:txBody>
      </p:sp>
      <p:pic>
        <p:nvPicPr>
          <p:cNvPr id="2" name="图片 1"/>
          <p:cNvPicPr>
            <a:picLocks noChangeAspect="1"/>
          </p:cNvPicPr>
          <p:nvPr/>
        </p:nvPicPr>
        <p:blipFill>
          <a:blip r:embed="rId5"/>
          <a:stretch>
            <a:fillRect/>
          </a:stretch>
        </p:blipFill>
        <p:spPr>
          <a:xfrm>
            <a:off x="3647444" y="1725833"/>
            <a:ext cx="8431470" cy="38820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0" y="0"/>
            <a:ext cx="12192000" cy="971283"/>
          </a:xfrm>
          <a:prstGeom prst="rect">
            <a:avLst/>
          </a:prstGeom>
        </p:spPr>
      </p:pic>
      <p:pic>
        <p:nvPicPr>
          <p:cNvPr id="10" name="image1.jpeg"/>
          <p:cNvPicPr/>
          <p:nvPr/>
        </p:nvPicPr>
        <p:blipFill>
          <a:blip r:embed="rId2" cstate="print"/>
          <a:stretch>
            <a:fillRect/>
          </a:stretch>
        </p:blipFill>
        <p:spPr>
          <a:xfrm>
            <a:off x="67136" y="5741007"/>
            <a:ext cx="2980863" cy="990974"/>
          </a:xfrm>
          <a:prstGeom prst="rect">
            <a:avLst/>
          </a:prstGeom>
        </p:spPr>
      </p:pic>
      <p:pic>
        <p:nvPicPr>
          <p:cNvPr id="11" name="image2.png"/>
          <p:cNvPicPr/>
          <p:nvPr/>
        </p:nvPicPr>
        <p:blipFill>
          <a:blip r:embed="rId3" cstate="print"/>
          <a:stretch>
            <a:fillRect/>
          </a:stretch>
        </p:blipFill>
        <p:spPr>
          <a:xfrm>
            <a:off x="3595577" y="6236494"/>
            <a:ext cx="4455042" cy="308344"/>
          </a:xfrm>
          <a:prstGeom prst="rect">
            <a:avLst/>
          </a:prstGeom>
        </p:spPr>
      </p:pic>
      <p:sp>
        <p:nvSpPr>
          <p:cNvPr id="12" name="矩形 11"/>
          <p:cNvSpPr/>
          <p:nvPr/>
        </p:nvSpPr>
        <p:spPr>
          <a:xfrm>
            <a:off x="9513887" y="6175506"/>
            <a:ext cx="2053960" cy="400110"/>
          </a:xfrm>
          <a:prstGeom prst="rect">
            <a:avLst/>
          </a:prstGeom>
        </p:spPr>
        <p:txBody>
          <a:bodyPr wrap="none">
            <a:spAutoFit/>
          </a:bodyPr>
          <a:lstStyle/>
          <a:p>
            <a:r>
              <a:rPr lang="en-US" altLang="zh-CN" sz="2000" u="sng" dirty="0">
                <a:solidFill>
                  <a:srgbClr val="0000FF"/>
                </a:solidFill>
                <a:latin typeface="Times New Roman" panose="02020603050405020304" pitchFamily="18" charset="0"/>
                <a:ea typeface="宋体" panose="02010600030101010101" pitchFamily="2" charset="-122"/>
                <a:hlinkClick r:id="rId4"/>
              </a:rPr>
              <a:t>https://dl.acm.org/</a:t>
            </a:r>
            <a:endParaRPr lang="zh-CN" altLang="en-US" sz="2000" dirty="0"/>
          </a:p>
        </p:txBody>
      </p:sp>
      <p:sp>
        <p:nvSpPr>
          <p:cNvPr id="17" name="标题 1"/>
          <p:cNvSpPr txBox="1"/>
          <p:nvPr/>
        </p:nvSpPr>
        <p:spPr>
          <a:xfrm>
            <a:off x="8896648" y="1096992"/>
            <a:ext cx="3666837" cy="441964"/>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lang="en-US" altLang="zh-CN" dirty="0">
                <a:solidFill>
                  <a:srgbClr val="000000">
                    <a:lumMod val="85000"/>
                    <a:lumOff val="15000"/>
                  </a:srgbClr>
                </a:solidFill>
                <a:cs typeface="微软雅黑" panose="020B0503020204020204" charset="-122"/>
              </a:rPr>
              <a:t>5</a:t>
            </a:r>
            <a:r>
              <a:rPr kumimoji="0" lang="en-US" altLang="zh-CN" sz="2400" b="1" i="0" u="none" strike="noStrike" kern="1200" cap="none" spc="200" normalizeH="0" baseline="0" noProof="1" smtClean="0">
                <a:ln>
                  <a:noFill/>
                </a:ln>
                <a:solidFill>
                  <a:srgbClr val="000000">
                    <a:lumMod val="85000"/>
                    <a:lumOff val="15000"/>
                  </a:srgbClr>
                </a:solidFill>
                <a:effectLst/>
                <a:uLnTx/>
                <a:uFillTx/>
                <a:latin typeface="Arial" panose="020B0604020202020204" pitchFamily="34" charset="0"/>
                <a:ea typeface="微软雅黑" panose="020B0503020204020204" charset="-122"/>
                <a:cs typeface="微软雅黑" panose="020B0503020204020204" charset="-122"/>
                <a:sym typeface="+mn-ea"/>
              </a:rPr>
              <a:t>.</a:t>
            </a:r>
            <a:r>
              <a:rPr lang="zh-CN" altLang="en-US" noProof="1" smtClean="0">
                <a:solidFill>
                  <a:srgbClr val="000000">
                    <a:lumMod val="85000"/>
                    <a:lumOff val="15000"/>
                  </a:srgbClr>
                </a:solidFill>
                <a:cs typeface="微软雅黑" panose="020B0503020204020204" charset="-122"/>
              </a:rPr>
              <a:t>作者简介</a:t>
            </a:r>
            <a:r>
              <a:rPr lang="zh-CN" altLang="en-US" dirty="0" smtClean="0">
                <a:solidFill>
                  <a:srgbClr val="000000">
                    <a:lumMod val="85000"/>
                    <a:lumOff val="15000"/>
                  </a:srgbClr>
                </a:solidFill>
                <a:cs typeface="微软雅黑" panose="020B0503020204020204" charset="-122"/>
              </a:rPr>
              <a:t>页面说明</a:t>
            </a:r>
            <a:endParaRPr kumimoji="0" lang="zh-CN" altLang="en-US" sz="2400" b="1" i="0" u="none" strike="noStrike" kern="1200" cap="none" spc="200" normalizeH="0" baseline="0" noProof="1">
              <a:ln>
                <a:noFill/>
              </a:ln>
              <a:solidFill>
                <a:srgbClr val="000000">
                  <a:lumMod val="85000"/>
                  <a:lumOff val="15000"/>
                </a:srgbClr>
              </a:solidFill>
              <a:effectLst/>
              <a:uLnTx/>
              <a:uFillTx/>
              <a:latin typeface="Arial" panose="020B0604020202020204" pitchFamily="34" charset="0"/>
              <a:ea typeface="微软雅黑" panose="020B0503020204020204" charset="-122"/>
              <a:cs typeface="+mj-cs"/>
              <a:sym typeface="+mn-ea"/>
            </a:endParaRPr>
          </a:p>
        </p:txBody>
      </p:sp>
      <p:sp>
        <p:nvSpPr>
          <p:cNvPr id="15" name="Rounded Rectangular Callout 24"/>
          <p:cNvSpPr/>
          <p:nvPr/>
        </p:nvSpPr>
        <p:spPr>
          <a:xfrm flipH="1">
            <a:off x="184726" y="2170544"/>
            <a:ext cx="3112654" cy="3260435"/>
          </a:xfrm>
          <a:prstGeom prst="wedgeRoundRectCallout">
            <a:avLst>
              <a:gd name="adj1" fmla="val -62178"/>
              <a:gd name="adj2" fmla="val 14736"/>
              <a:gd name="adj3" fmla="val 16667"/>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42900" indent="-342900">
              <a:buClr>
                <a:srgbClr val="FF0000"/>
              </a:buClr>
              <a:buFont typeface="+mj-ea"/>
              <a:buAutoNum type="circleNumDbPlain"/>
            </a:pPr>
            <a:r>
              <a:rPr lang="zh-CN" altLang="en-US" sz="1600" dirty="0">
                <a:latin typeface="宋体" panose="02010600030101010101" pitchFamily="2" charset="-122"/>
                <a:ea typeface="宋体" panose="02010600030101010101" pitchFamily="2" charset="-122"/>
              </a:rPr>
              <a:t>在作者作品中</a:t>
            </a:r>
            <a:r>
              <a:rPr lang="zh-CN" altLang="en-US" sz="1600" dirty="0" smtClean="0">
                <a:latin typeface="宋体" panose="02010600030101010101" pitchFamily="2" charset="-122"/>
                <a:ea typeface="宋体" panose="02010600030101010101" pitchFamily="2" charset="-122"/>
              </a:rPr>
              <a:t>搜索</a:t>
            </a:r>
            <a:endParaRPr lang="en-US" altLang="zh-CN" sz="1600" dirty="0" smtClean="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endParaRPr lang="en-US" altLang="zh-CN" sz="1600" dirty="0" smtClean="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r>
              <a:rPr lang="zh-CN" altLang="en-US" sz="1600" dirty="0">
                <a:latin typeface="宋体" panose="02010600030101010101" pitchFamily="2" charset="-122"/>
                <a:ea typeface="宋体" panose="02010600030101010101" pitchFamily="2" charset="-122"/>
              </a:rPr>
              <a:t>隶属</a:t>
            </a:r>
            <a:r>
              <a:rPr lang="zh-CN" altLang="en-US" sz="1600" dirty="0" smtClean="0">
                <a:latin typeface="宋体" panose="02010600030101010101" pitchFamily="2" charset="-122"/>
                <a:ea typeface="宋体" panose="02010600030101010101" pitchFamily="2" charset="-122"/>
              </a:rPr>
              <a:t>机构</a:t>
            </a:r>
            <a:endParaRPr lang="en-US" altLang="zh-CN" sz="1600" dirty="0" smtClean="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endParaRPr lang="en-US" altLang="zh-CN" sz="1600" dirty="0" smtClean="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r>
              <a:rPr lang="en-US" altLang="zh-CN" sz="1600" dirty="0" smtClean="0">
                <a:latin typeface="宋体" panose="02010600030101010101" pitchFamily="2" charset="-122"/>
                <a:ea typeface="宋体" panose="02010600030101010101" pitchFamily="2" charset="-122"/>
              </a:rPr>
              <a:t>ACM</a:t>
            </a:r>
            <a:r>
              <a:rPr lang="zh-CN" altLang="en-US" sz="1600" dirty="0" smtClean="0">
                <a:latin typeface="宋体" panose="02010600030101010101" pitchFamily="2" charset="-122"/>
                <a:ea typeface="宋体" panose="02010600030101010101" pitchFamily="2" charset="-122"/>
              </a:rPr>
              <a:t>获奖情况</a:t>
            </a:r>
            <a:endParaRPr lang="en-US" altLang="zh-CN" sz="1600" dirty="0" smtClean="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endParaRPr lang="en-US" altLang="zh-CN" sz="1600" dirty="0" smtClean="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r>
              <a:rPr lang="zh-CN" altLang="en-US" sz="1600" dirty="0">
                <a:latin typeface="宋体" panose="02010600030101010101" pitchFamily="2" charset="-122"/>
                <a:ea typeface="宋体" panose="02010600030101010101" pitchFamily="2" charset="-122"/>
              </a:rPr>
              <a:t>作者邮箱和网站链接</a:t>
            </a:r>
            <a:endParaRPr lang="en-US" altLang="zh-CN" sz="1600" dirty="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endParaRPr lang="en-US" altLang="zh-CN" sz="1600" dirty="0" smtClean="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r>
              <a:rPr lang="zh-CN" altLang="en-US" sz="1600" dirty="0" smtClean="0">
                <a:latin typeface="宋体" panose="02010600030101010101" pitchFamily="2" charset="-122"/>
                <a:ea typeface="宋体" panose="02010600030101010101" pitchFamily="2" charset="-122"/>
              </a:rPr>
              <a:t>主要</a:t>
            </a:r>
            <a:r>
              <a:rPr lang="zh-CN" altLang="en-US" sz="1600" dirty="0">
                <a:latin typeface="宋体" panose="02010600030101010101" pitchFamily="2" charset="-122"/>
                <a:ea typeface="宋体" panose="02010600030101010101" pitchFamily="2" charset="-122"/>
              </a:rPr>
              <a:t>课题领域和</a:t>
            </a:r>
            <a:r>
              <a:rPr lang="zh-CN" altLang="en-US" sz="1600" dirty="0" smtClean="0">
                <a:latin typeface="宋体" panose="02010600030101010101" pitchFamily="2" charset="-122"/>
                <a:ea typeface="宋体" panose="02010600030101010101" pitchFamily="2" charset="-122"/>
              </a:rPr>
              <a:t>合作者</a:t>
            </a:r>
            <a:endParaRPr lang="en-US" altLang="zh-CN" sz="1600" dirty="0" smtClean="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endParaRPr lang="en-US" altLang="zh-CN" sz="1600" dirty="0" smtClean="0">
              <a:latin typeface="宋体" panose="02010600030101010101" pitchFamily="2" charset="-122"/>
              <a:ea typeface="宋体" panose="02010600030101010101" pitchFamily="2" charset="-122"/>
            </a:endParaRPr>
          </a:p>
        </p:txBody>
      </p:sp>
      <p:pic>
        <p:nvPicPr>
          <p:cNvPr id="5" name="图片 4"/>
          <p:cNvPicPr>
            <a:picLocks noChangeAspect="1"/>
          </p:cNvPicPr>
          <p:nvPr/>
        </p:nvPicPr>
        <p:blipFill>
          <a:blip r:embed="rId5"/>
          <a:stretch>
            <a:fillRect/>
          </a:stretch>
        </p:blipFill>
        <p:spPr>
          <a:xfrm>
            <a:off x="3781200" y="1664665"/>
            <a:ext cx="8410800" cy="392586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0" y="0"/>
            <a:ext cx="12192000" cy="971283"/>
          </a:xfrm>
          <a:prstGeom prst="rect">
            <a:avLst/>
          </a:prstGeom>
        </p:spPr>
      </p:pic>
      <p:pic>
        <p:nvPicPr>
          <p:cNvPr id="10" name="image1.jpeg"/>
          <p:cNvPicPr/>
          <p:nvPr/>
        </p:nvPicPr>
        <p:blipFill>
          <a:blip r:embed="rId2" cstate="print"/>
          <a:stretch>
            <a:fillRect/>
          </a:stretch>
        </p:blipFill>
        <p:spPr>
          <a:xfrm>
            <a:off x="67136" y="5741007"/>
            <a:ext cx="2980863" cy="990974"/>
          </a:xfrm>
          <a:prstGeom prst="rect">
            <a:avLst/>
          </a:prstGeom>
        </p:spPr>
      </p:pic>
      <p:pic>
        <p:nvPicPr>
          <p:cNvPr id="11" name="image2.png"/>
          <p:cNvPicPr/>
          <p:nvPr/>
        </p:nvPicPr>
        <p:blipFill>
          <a:blip r:embed="rId3" cstate="print"/>
          <a:stretch>
            <a:fillRect/>
          </a:stretch>
        </p:blipFill>
        <p:spPr>
          <a:xfrm>
            <a:off x="3595577" y="6236494"/>
            <a:ext cx="4455042" cy="308344"/>
          </a:xfrm>
          <a:prstGeom prst="rect">
            <a:avLst/>
          </a:prstGeom>
        </p:spPr>
      </p:pic>
      <p:sp>
        <p:nvSpPr>
          <p:cNvPr id="12" name="矩形 11"/>
          <p:cNvSpPr/>
          <p:nvPr/>
        </p:nvSpPr>
        <p:spPr>
          <a:xfrm>
            <a:off x="9513887" y="6175506"/>
            <a:ext cx="2053960" cy="400110"/>
          </a:xfrm>
          <a:prstGeom prst="rect">
            <a:avLst/>
          </a:prstGeom>
        </p:spPr>
        <p:txBody>
          <a:bodyPr wrap="none">
            <a:spAutoFit/>
          </a:bodyPr>
          <a:lstStyle/>
          <a:p>
            <a:r>
              <a:rPr lang="en-US" altLang="zh-CN" sz="2000" u="sng" dirty="0">
                <a:solidFill>
                  <a:srgbClr val="0000FF"/>
                </a:solidFill>
                <a:latin typeface="Times New Roman" panose="02020603050405020304" pitchFamily="18" charset="0"/>
                <a:ea typeface="宋体" panose="02010600030101010101" pitchFamily="2" charset="-122"/>
                <a:hlinkClick r:id="rId4"/>
              </a:rPr>
              <a:t>https://dl.acm.org/</a:t>
            </a:r>
            <a:endParaRPr lang="zh-CN" altLang="en-US" sz="2000" dirty="0"/>
          </a:p>
        </p:txBody>
      </p:sp>
      <p:sp>
        <p:nvSpPr>
          <p:cNvPr id="17" name="标题 1"/>
          <p:cNvSpPr txBox="1"/>
          <p:nvPr/>
        </p:nvSpPr>
        <p:spPr>
          <a:xfrm>
            <a:off x="7398328" y="1096992"/>
            <a:ext cx="4645890" cy="441964"/>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lang="en-US" altLang="zh-CN" dirty="0">
                <a:solidFill>
                  <a:srgbClr val="000000">
                    <a:lumMod val="85000"/>
                    <a:lumOff val="15000"/>
                  </a:srgbClr>
                </a:solidFill>
                <a:cs typeface="微软雅黑" panose="020B0503020204020204" charset="-122"/>
              </a:rPr>
              <a:t>5</a:t>
            </a:r>
            <a:r>
              <a:rPr kumimoji="0" lang="en-US" altLang="zh-CN" sz="2400" b="1" i="0" u="none" strike="noStrike" kern="1200" cap="none" spc="200" normalizeH="0" baseline="0" noProof="1" smtClean="0">
                <a:ln>
                  <a:noFill/>
                </a:ln>
                <a:solidFill>
                  <a:srgbClr val="000000">
                    <a:lumMod val="85000"/>
                    <a:lumOff val="15000"/>
                  </a:srgbClr>
                </a:solidFill>
                <a:effectLst/>
                <a:uLnTx/>
                <a:uFillTx/>
                <a:latin typeface="Arial" panose="020B0604020202020204" pitchFamily="34" charset="0"/>
                <a:ea typeface="微软雅黑" panose="020B0503020204020204" charset="-122"/>
                <a:cs typeface="微软雅黑" panose="020B0503020204020204" charset="-122"/>
                <a:sym typeface="+mn-ea"/>
              </a:rPr>
              <a:t>.</a:t>
            </a:r>
            <a:r>
              <a:rPr lang="zh-CN" altLang="en-US" noProof="1" smtClean="0">
                <a:solidFill>
                  <a:srgbClr val="000000">
                    <a:lumMod val="85000"/>
                    <a:lumOff val="15000"/>
                  </a:srgbClr>
                </a:solidFill>
                <a:cs typeface="微软雅黑" panose="020B0503020204020204" charset="-122"/>
              </a:rPr>
              <a:t>作者简介</a:t>
            </a:r>
            <a:r>
              <a:rPr lang="zh-CN" altLang="en-US" dirty="0" smtClean="0">
                <a:solidFill>
                  <a:srgbClr val="000000">
                    <a:lumMod val="85000"/>
                    <a:lumOff val="15000"/>
                  </a:srgbClr>
                </a:solidFill>
                <a:cs typeface="微软雅黑" panose="020B0503020204020204" charset="-122"/>
              </a:rPr>
              <a:t>页面说明（接上页）</a:t>
            </a:r>
            <a:endParaRPr kumimoji="0" lang="zh-CN" altLang="en-US" sz="2400" b="1" i="0" u="none" strike="noStrike" kern="1200" cap="none" spc="200" normalizeH="0" baseline="0" noProof="1">
              <a:ln>
                <a:noFill/>
              </a:ln>
              <a:solidFill>
                <a:srgbClr val="000000">
                  <a:lumMod val="85000"/>
                  <a:lumOff val="15000"/>
                </a:srgbClr>
              </a:solidFill>
              <a:effectLst/>
              <a:uLnTx/>
              <a:uFillTx/>
              <a:latin typeface="Arial" panose="020B0604020202020204" pitchFamily="34" charset="0"/>
              <a:ea typeface="微软雅黑" panose="020B0503020204020204" charset="-122"/>
              <a:cs typeface="+mj-cs"/>
              <a:sym typeface="+mn-ea"/>
            </a:endParaRPr>
          </a:p>
        </p:txBody>
      </p:sp>
      <p:sp>
        <p:nvSpPr>
          <p:cNvPr id="15" name="Rounded Rectangular Callout 24"/>
          <p:cNvSpPr/>
          <p:nvPr/>
        </p:nvSpPr>
        <p:spPr>
          <a:xfrm flipH="1">
            <a:off x="184725" y="1848984"/>
            <a:ext cx="2438401" cy="3581995"/>
          </a:xfrm>
          <a:prstGeom prst="wedgeRoundRectCallout">
            <a:avLst>
              <a:gd name="adj1" fmla="val -62178"/>
              <a:gd name="adj2" fmla="val 14736"/>
              <a:gd name="adj3" fmla="val 16667"/>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42900" indent="-342900">
              <a:buClr>
                <a:srgbClr val="FF0000"/>
              </a:buClr>
              <a:buFont typeface="+mj-ea"/>
              <a:buAutoNum type="circleNumDbPlain"/>
            </a:pPr>
            <a:r>
              <a:rPr lang="zh-CN" altLang="en-US" sz="1600" dirty="0">
                <a:latin typeface="宋体" panose="02010600030101010101" pitchFamily="2" charset="-122"/>
                <a:ea typeface="宋体" panose="02010600030101010101" pitchFamily="2" charset="-122"/>
              </a:rPr>
              <a:t>关键文献计量</a:t>
            </a:r>
            <a:r>
              <a:rPr lang="zh-CN" altLang="en-US" sz="1600" dirty="0" smtClean="0">
                <a:latin typeface="宋体" panose="02010600030101010101" pitchFamily="2" charset="-122"/>
                <a:ea typeface="宋体" panose="02010600030101010101" pitchFamily="2" charset="-122"/>
              </a:rPr>
              <a:t>数据</a:t>
            </a:r>
            <a:endParaRPr lang="en-US" altLang="zh-CN" sz="1600" dirty="0" smtClean="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endParaRPr lang="en-US" altLang="zh-CN" sz="1600" dirty="0" smtClean="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r>
              <a:rPr lang="zh-CN" altLang="en-US" sz="1600" dirty="0" smtClean="0">
                <a:latin typeface="宋体" panose="02010600030101010101" pitchFamily="2" charset="-122"/>
                <a:ea typeface="宋体" panose="02010600030101010101" pitchFamily="2" charset="-122"/>
              </a:rPr>
              <a:t>详细</a:t>
            </a:r>
            <a:r>
              <a:rPr lang="zh-CN" altLang="en-US" sz="1600" dirty="0">
                <a:latin typeface="宋体" panose="02010600030101010101" pitchFamily="2" charset="-122"/>
                <a:ea typeface="宋体" panose="02010600030101010101" pitchFamily="2" charset="-122"/>
              </a:rPr>
              <a:t>的学科领域和</a:t>
            </a:r>
            <a:r>
              <a:rPr lang="zh-CN" altLang="en-US" sz="1600" dirty="0" smtClean="0">
                <a:latin typeface="宋体" panose="02010600030101010101" pitchFamily="2" charset="-122"/>
                <a:ea typeface="宋体" panose="02010600030101010101" pitchFamily="2" charset="-122"/>
              </a:rPr>
              <a:t>合作者</a:t>
            </a:r>
            <a:endParaRPr lang="en-US" altLang="zh-CN" sz="1600" dirty="0" smtClean="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endParaRPr lang="en-US" altLang="zh-CN" sz="1600" dirty="0" smtClean="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r>
              <a:rPr lang="zh-CN" altLang="en-US" sz="1600" dirty="0" smtClean="0">
                <a:latin typeface="宋体" panose="02010600030101010101" pitchFamily="2" charset="-122"/>
                <a:ea typeface="宋体" panose="02010600030101010101" pitchFamily="2" charset="-122"/>
              </a:rPr>
              <a:t>最新出版物</a:t>
            </a:r>
            <a:endParaRPr lang="en-US" altLang="zh-CN" sz="1600" dirty="0" smtClean="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endParaRPr lang="en-US" altLang="zh-CN" sz="1600" dirty="0" smtClean="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r>
              <a:rPr lang="zh-CN" altLang="en-US" sz="1600" dirty="0" smtClean="0">
                <a:latin typeface="宋体" panose="02010600030101010101" pitchFamily="2" charset="-122"/>
                <a:ea typeface="宋体" panose="02010600030101010101" pitchFamily="2" charset="-122"/>
              </a:rPr>
              <a:t>被</a:t>
            </a:r>
            <a:r>
              <a:rPr lang="zh-CN" altLang="en-US" sz="1600" dirty="0">
                <a:latin typeface="宋体" panose="02010600030101010101" pitchFamily="2" charset="-122"/>
                <a:ea typeface="宋体" panose="02010600030101010101" pitchFamily="2" charset="-122"/>
              </a:rPr>
              <a:t>引用和下载次数最多的文章。</a:t>
            </a:r>
            <a:endParaRPr lang="en-US" altLang="zh-CN" sz="1600" dirty="0" smtClean="0">
              <a:latin typeface="宋体" panose="02010600030101010101" pitchFamily="2" charset="-122"/>
              <a:ea typeface="宋体" panose="02010600030101010101" pitchFamily="2" charset="-122"/>
            </a:endParaRPr>
          </a:p>
        </p:txBody>
      </p:sp>
      <p:pic>
        <p:nvPicPr>
          <p:cNvPr id="2" name="图片 1"/>
          <p:cNvPicPr>
            <a:picLocks noChangeAspect="1"/>
          </p:cNvPicPr>
          <p:nvPr/>
        </p:nvPicPr>
        <p:blipFill>
          <a:blip r:embed="rId5"/>
          <a:stretch>
            <a:fillRect/>
          </a:stretch>
        </p:blipFill>
        <p:spPr>
          <a:xfrm>
            <a:off x="2785619" y="1848984"/>
            <a:ext cx="9406381" cy="356084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0" y="0"/>
            <a:ext cx="12192000" cy="971283"/>
          </a:xfrm>
          <a:prstGeom prst="rect">
            <a:avLst/>
          </a:prstGeom>
        </p:spPr>
      </p:pic>
      <p:pic>
        <p:nvPicPr>
          <p:cNvPr id="10" name="image1.jpeg"/>
          <p:cNvPicPr/>
          <p:nvPr/>
        </p:nvPicPr>
        <p:blipFill>
          <a:blip r:embed="rId2" cstate="print"/>
          <a:stretch>
            <a:fillRect/>
          </a:stretch>
        </p:blipFill>
        <p:spPr>
          <a:xfrm>
            <a:off x="67136" y="5741007"/>
            <a:ext cx="2980863" cy="990974"/>
          </a:xfrm>
          <a:prstGeom prst="rect">
            <a:avLst/>
          </a:prstGeom>
        </p:spPr>
      </p:pic>
      <p:pic>
        <p:nvPicPr>
          <p:cNvPr id="11" name="image2.png"/>
          <p:cNvPicPr/>
          <p:nvPr/>
        </p:nvPicPr>
        <p:blipFill>
          <a:blip r:embed="rId3" cstate="print"/>
          <a:stretch>
            <a:fillRect/>
          </a:stretch>
        </p:blipFill>
        <p:spPr>
          <a:xfrm>
            <a:off x="3595577" y="6236494"/>
            <a:ext cx="4455042" cy="308344"/>
          </a:xfrm>
          <a:prstGeom prst="rect">
            <a:avLst/>
          </a:prstGeom>
        </p:spPr>
      </p:pic>
      <p:sp>
        <p:nvSpPr>
          <p:cNvPr id="12" name="矩形 11"/>
          <p:cNvSpPr/>
          <p:nvPr/>
        </p:nvSpPr>
        <p:spPr>
          <a:xfrm>
            <a:off x="9513887" y="6175506"/>
            <a:ext cx="2053960" cy="400110"/>
          </a:xfrm>
          <a:prstGeom prst="rect">
            <a:avLst/>
          </a:prstGeom>
        </p:spPr>
        <p:txBody>
          <a:bodyPr wrap="none">
            <a:spAutoFit/>
          </a:bodyPr>
          <a:lstStyle/>
          <a:p>
            <a:r>
              <a:rPr lang="en-US" altLang="zh-CN" sz="2000" u="sng" dirty="0">
                <a:solidFill>
                  <a:srgbClr val="0000FF"/>
                </a:solidFill>
                <a:latin typeface="Times New Roman" panose="02020603050405020304" pitchFamily="18" charset="0"/>
                <a:ea typeface="宋体" panose="02010600030101010101" pitchFamily="2" charset="-122"/>
                <a:hlinkClick r:id="rId4"/>
              </a:rPr>
              <a:t>https://dl.acm.org/</a:t>
            </a:r>
            <a:endParaRPr lang="zh-CN" altLang="en-US" sz="2000" dirty="0"/>
          </a:p>
        </p:txBody>
      </p:sp>
      <p:sp>
        <p:nvSpPr>
          <p:cNvPr id="17" name="标题 1"/>
          <p:cNvSpPr txBox="1"/>
          <p:nvPr/>
        </p:nvSpPr>
        <p:spPr>
          <a:xfrm>
            <a:off x="8691418" y="1083302"/>
            <a:ext cx="3352800" cy="455654"/>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lang="en-US" altLang="zh-CN" noProof="1" smtClean="0">
                <a:solidFill>
                  <a:srgbClr val="000000">
                    <a:lumMod val="85000"/>
                    <a:lumOff val="15000"/>
                  </a:srgbClr>
                </a:solidFill>
                <a:cs typeface="微软雅黑" panose="020B0503020204020204" charset="-122"/>
              </a:rPr>
              <a:t>6</a:t>
            </a:r>
            <a:r>
              <a:rPr kumimoji="0" lang="en-US" altLang="zh-CN" sz="2400" b="1" i="0" u="none" strike="noStrike" kern="1200" cap="none" spc="200" normalizeH="0" baseline="0" noProof="1" smtClean="0">
                <a:ln>
                  <a:noFill/>
                </a:ln>
                <a:solidFill>
                  <a:srgbClr val="000000">
                    <a:lumMod val="85000"/>
                    <a:lumOff val="15000"/>
                  </a:srgbClr>
                </a:solidFill>
                <a:effectLst/>
                <a:uLnTx/>
                <a:uFillTx/>
                <a:latin typeface="Arial" panose="020B0604020202020204" pitchFamily="34" charset="0"/>
                <a:ea typeface="微软雅黑" panose="020B0503020204020204" charset="-122"/>
                <a:cs typeface="微软雅黑" panose="020B0503020204020204" charset="-122"/>
                <a:sym typeface="+mn-ea"/>
              </a:rPr>
              <a:t>.</a:t>
            </a:r>
            <a:r>
              <a:rPr lang="zh-CN" altLang="en-US" dirty="0">
                <a:solidFill>
                  <a:srgbClr val="000000">
                    <a:lumMod val="85000"/>
                    <a:lumOff val="15000"/>
                  </a:srgbClr>
                </a:solidFill>
                <a:cs typeface="微软雅黑" panose="020B0503020204020204" charset="-122"/>
              </a:rPr>
              <a:t>机构</a:t>
            </a:r>
            <a:r>
              <a:rPr lang="zh-CN" altLang="en-US" noProof="1" smtClean="0">
                <a:solidFill>
                  <a:srgbClr val="000000">
                    <a:lumMod val="85000"/>
                    <a:lumOff val="15000"/>
                  </a:srgbClr>
                </a:solidFill>
                <a:cs typeface="微软雅黑" panose="020B0503020204020204" charset="-122"/>
              </a:rPr>
              <a:t>简介</a:t>
            </a:r>
            <a:r>
              <a:rPr lang="zh-CN" altLang="en-US" dirty="0" smtClean="0">
                <a:solidFill>
                  <a:srgbClr val="000000">
                    <a:lumMod val="85000"/>
                    <a:lumOff val="15000"/>
                  </a:srgbClr>
                </a:solidFill>
                <a:cs typeface="微软雅黑" panose="020B0503020204020204" charset="-122"/>
              </a:rPr>
              <a:t>页面说明</a:t>
            </a:r>
            <a:endParaRPr kumimoji="0" lang="zh-CN" altLang="en-US" sz="2400" b="1" i="0" u="none" strike="noStrike" kern="1200" cap="none" spc="200" normalizeH="0" baseline="0" noProof="1">
              <a:ln>
                <a:noFill/>
              </a:ln>
              <a:solidFill>
                <a:srgbClr val="000000">
                  <a:lumMod val="85000"/>
                  <a:lumOff val="15000"/>
                </a:srgbClr>
              </a:solidFill>
              <a:effectLst/>
              <a:uLnTx/>
              <a:uFillTx/>
              <a:latin typeface="Arial" panose="020B0604020202020204" pitchFamily="34" charset="0"/>
              <a:ea typeface="微软雅黑" panose="020B0503020204020204" charset="-122"/>
              <a:cs typeface="+mj-cs"/>
              <a:sym typeface="+mn-ea"/>
            </a:endParaRPr>
          </a:p>
        </p:txBody>
      </p:sp>
      <p:sp>
        <p:nvSpPr>
          <p:cNvPr id="15" name="Rounded Rectangular Callout 24"/>
          <p:cNvSpPr/>
          <p:nvPr/>
        </p:nvSpPr>
        <p:spPr>
          <a:xfrm flipH="1">
            <a:off x="67135" y="1422401"/>
            <a:ext cx="3140367" cy="4325826"/>
          </a:xfrm>
          <a:prstGeom prst="wedgeRoundRectCallout">
            <a:avLst>
              <a:gd name="adj1" fmla="val -62178"/>
              <a:gd name="adj2" fmla="val 14736"/>
              <a:gd name="adj3" fmla="val 16667"/>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42900" indent="-342900">
              <a:buClr>
                <a:srgbClr val="FF0000"/>
              </a:buClr>
              <a:buFont typeface="+mj-ea"/>
              <a:buAutoNum type="circleNumDbPlain"/>
            </a:pPr>
            <a:r>
              <a:rPr lang="zh-CN" altLang="en-US" sz="1600" dirty="0">
                <a:latin typeface="宋体" panose="02010600030101010101" pitchFamily="2" charset="-122"/>
                <a:ea typeface="宋体" panose="02010600030101010101" pitchFamily="2" charset="-122"/>
              </a:rPr>
              <a:t>在机构的研究范围内</a:t>
            </a:r>
            <a:r>
              <a:rPr lang="zh-CN" altLang="en-US" sz="1600" dirty="0" smtClean="0">
                <a:latin typeface="宋体" panose="02010600030101010101" pitchFamily="2" charset="-122"/>
                <a:ea typeface="宋体" panose="02010600030101010101" pitchFamily="2" charset="-122"/>
              </a:rPr>
              <a:t>搜索</a:t>
            </a:r>
            <a:endParaRPr lang="en-US" altLang="zh-CN" sz="1600" dirty="0" smtClean="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endParaRPr lang="en-US" altLang="zh-CN" sz="1600" dirty="0" smtClean="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r>
              <a:rPr lang="zh-CN" altLang="en-US" sz="1600" dirty="0">
                <a:latin typeface="宋体" panose="02010600030101010101" pitchFamily="2" charset="-122"/>
                <a:ea typeface="宋体" panose="02010600030101010101" pitchFamily="2" charset="-122"/>
              </a:rPr>
              <a:t>网站</a:t>
            </a:r>
            <a:r>
              <a:rPr lang="zh-CN" altLang="en-US" sz="1600" dirty="0" smtClean="0">
                <a:latin typeface="宋体" panose="02010600030101010101" pitchFamily="2" charset="-122"/>
                <a:ea typeface="宋体" panose="02010600030101010101" pitchFamily="2" charset="-122"/>
              </a:rPr>
              <a:t>链接</a:t>
            </a:r>
            <a:endParaRPr lang="en-US" altLang="zh-CN" sz="1600" dirty="0" smtClean="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endParaRPr lang="en-US" altLang="zh-CN" sz="1600" dirty="0" smtClean="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r>
              <a:rPr lang="zh-CN" altLang="en-US" sz="1600" dirty="0" smtClean="0">
                <a:latin typeface="宋体" panose="02010600030101010101" pitchFamily="2" charset="-122"/>
                <a:ea typeface="宋体" panose="02010600030101010101" pitchFamily="2" charset="-122"/>
              </a:rPr>
              <a:t>获奖者</a:t>
            </a:r>
            <a:endParaRPr lang="en-US" altLang="zh-CN" sz="1600" dirty="0" smtClean="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endParaRPr lang="en-US" altLang="zh-CN" sz="1600" dirty="0" smtClean="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r>
              <a:rPr lang="zh-CN" altLang="en-US" sz="1600" dirty="0">
                <a:latin typeface="宋体" panose="02010600030101010101" pitchFamily="2" charset="-122"/>
                <a:ea typeface="宋体" panose="02010600030101010101" pitchFamily="2" charset="-122"/>
              </a:rPr>
              <a:t>被引用次数最多的</a:t>
            </a:r>
            <a:r>
              <a:rPr lang="zh-CN" altLang="en-US" sz="1600" dirty="0" smtClean="0">
                <a:latin typeface="宋体" panose="02010600030101010101" pitchFamily="2" charset="-122"/>
                <a:ea typeface="宋体" panose="02010600030101010101" pitchFamily="2" charset="-122"/>
              </a:rPr>
              <a:t>作者</a:t>
            </a:r>
            <a:endParaRPr lang="en-US" altLang="zh-CN" sz="1600" dirty="0" smtClean="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endParaRPr lang="en-US" altLang="zh-CN" sz="1600" dirty="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r>
              <a:rPr lang="zh-CN" altLang="en-US" sz="1600" dirty="0">
                <a:latin typeface="宋体" panose="02010600030101010101" pitchFamily="2" charset="-122"/>
                <a:ea typeface="宋体" panose="02010600030101010101" pitchFamily="2" charset="-122"/>
              </a:rPr>
              <a:t>重点研究课题</a:t>
            </a:r>
            <a:r>
              <a:rPr lang="zh-CN" altLang="en-US" sz="1600" dirty="0" smtClean="0">
                <a:latin typeface="宋体" panose="02010600030101010101" pitchFamily="2" charset="-122"/>
                <a:ea typeface="宋体" panose="02010600030101010101" pitchFamily="2" charset="-122"/>
              </a:rPr>
              <a:t>领域</a:t>
            </a:r>
            <a:endParaRPr lang="en-US" altLang="zh-CN" sz="1600" dirty="0" smtClean="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endParaRPr lang="en-US" altLang="zh-CN" sz="1600" dirty="0" smtClean="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r>
              <a:rPr lang="zh-CN" altLang="en-US" sz="1600" dirty="0">
                <a:latin typeface="宋体" panose="02010600030101010101" pitchFamily="2" charset="-122"/>
                <a:ea typeface="宋体" panose="02010600030101010101" pitchFamily="2" charset="-122"/>
              </a:rPr>
              <a:t>最重要的合作</a:t>
            </a:r>
            <a:r>
              <a:rPr lang="zh-CN" altLang="en-US" sz="1600" dirty="0" smtClean="0">
                <a:latin typeface="宋体" panose="02010600030101010101" pitchFamily="2" charset="-122"/>
                <a:ea typeface="宋体" panose="02010600030101010101" pitchFamily="2" charset="-122"/>
              </a:rPr>
              <a:t>机构</a:t>
            </a:r>
            <a:endParaRPr lang="en-US" altLang="zh-CN" sz="1600" dirty="0" smtClean="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endParaRPr lang="en-US" altLang="zh-CN" sz="1600" dirty="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r>
              <a:rPr lang="zh-CN" altLang="en-US" sz="1600" dirty="0">
                <a:latin typeface="宋体" panose="02010600030101010101" pitchFamily="2" charset="-122"/>
                <a:ea typeface="宋体" panose="02010600030101010101" pitchFamily="2" charset="-122"/>
              </a:rPr>
              <a:t>关键文献计量统计、机构合作者、随时间推移的文章产出、核心研究主题领域、机构层面被引用和下载最多的文章。</a:t>
            </a:r>
            <a:endParaRPr lang="en-US" altLang="zh-CN" sz="1600" dirty="0" smtClean="0">
              <a:latin typeface="宋体" panose="02010600030101010101" pitchFamily="2" charset="-122"/>
              <a:ea typeface="宋体" panose="02010600030101010101" pitchFamily="2" charset="-122"/>
            </a:endParaRPr>
          </a:p>
        </p:txBody>
      </p:sp>
      <p:pic>
        <p:nvPicPr>
          <p:cNvPr id="3" name="图片 2"/>
          <p:cNvPicPr>
            <a:picLocks noChangeAspect="1"/>
          </p:cNvPicPr>
          <p:nvPr/>
        </p:nvPicPr>
        <p:blipFill>
          <a:blip r:embed="rId5"/>
          <a:stretch>
            <a:fillRect/>
          </a:stretch>
        </p:blipFill>
        <p:spPr>
          <a:xfrm>
            <a:off x="3462777" y="1538956"/>
            <a:ext cx="8729223" cy="436779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0" y="0"/>
            <a:ext cx="12192000" cy="971283"/>
          </a:xfrm>
          <a:prstGeom prst="rect">
            <a:avLst/>
          </a:prstGeom>
        </p:spPr>
      </p:pic>
      <p:pic>
        <p:nvPicPr>
          <p:cNvPr id="10" name="image1.jpeg"/>
          <p:cNvPicPr/>
          <p:nvPr/>
        </p:nvPicPr>
        <p:blipFill>
          <a:blip r:embed="rId2" cstate="print"/>
          <a:stretch>
            <a:fillRect/>
          </a:stretch>
        </p:blipFill>
        <p:spPr>
          <a:xfrm>
            <a:off x="67136" y="5741007"/>
            <a:ext cx="2980863" cy="990974"/>
          </a:xfrm>
          <a:prstGeom prst="rect">
            <a:avLst/>
          </a:prstGeom>
        </p:spPr>
      </p:pic>
      <p:pic>
        <p:nvPicPr>
          <p:cNvPr id="11" name="image2.png"/>
          <p:cNvPicPr/>
          <p:nvPr/>
        </p:nvPicPr>
        <p:blipFill>
          <a:blip r:embed="rId3" cstate="print"/>
          <a:stretch>
            <a:fillRect/>
          </a:stretch>
        </p:blipFill>
        <p:spPr>
          <a:xfrm>
            <a:off x="3595577" y="6236494"/>
            <a:ext cx="4455042" cy="308344"/>
          </a:xfrm>
          <a:prstGeom prst="rect">
            <a:avLst/>
          </a:prstGeom>
        </p:spPr>
      </p:pic>
      <p:sp>
        <p:nvSpPr>
          <p:cNvPr id="12" name="矩形 11"/>
          <p:cNvSpPr/>
          <p:nvPr/>
        </p:nvSpPr>
        <p:spPr>
          <a:xfrm>
            <a:off x="9513887" y="6175506"/>
            <a:ext cx="2053960" cy="400110"/>
          </a:xfrm>
          <a:prstGeom prst="rect">
            <a:avLst/>
          </a:prstGeom>
        </p:spPr>
        <p:txBody>
          <a:bodyPr wrap="none">
            <a:spAutoFit/>
          </a:bodyPr>
          <a:lstStyle/>
          <a:p>
            <a:r>
              <a:rPr lang="en-US" altLang="zh-CN" sz="2000" u="sng" dirty="0">
                <a:solidFill>
                  <a:srgbClr val="0000FF"/>
                </a:solidFill>
                <a:latin typeface="Times New Roman" panose="02020603050405020304" pitchFamily="18" charset="0"/>
                <a:ea typeface="宋体" panose="02010600030101010101" pitchFamily="2" charset="-122"/>
                <a:hlinkClick r:id="rId4"/>
              </a:rPr>
              <a:t>https://dl.acm.org/</a:t>
            </a:r>
            <a:endParaRPr lang="zh-CN" altLang="en-US" sz="2000" dirty="0"/>
          </a:p>
        </p:txBody>
      </p:sp>
      <p:sp>
        <p:nvSpPr>
          <p:cNvPr id="17" name="标题 1"/>
          <p:cNvSpPr txBox="1"/>
          <p:nvPr/>
        </p:nvSpPr>
        <p:spPr>
          <a:xfrm>
            <a:off x="9956800" y="1104991"/>
            <a:ext cx="2161309" cy="455654"/>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lang="en-US" altLang="zh-CN" noProof="1" smtClean="0">
                <a:solidFill>
                  <a:srgbClr val="000000">
                    <a:lumMod val="85000"/>
                    <a:lumOff val="15000"/>
                  </a:srgbClr>
                </a:solidFill>
                <a:cs typeface="微软雅黑" panose="020B0503020204020204" charset="-122"/>
              </a:rPr>
              <a:t>7</a:t>
            </a:r>
            <a:r>
              <a:rPr kumimoji="0" lang="en-US" altLang="zh-CN" sz="2400" b="1" i="0" u="none" strike="noStrike" kern="1200" cap="none" spc="200" normalizeH="0" baseline="0" noProof="1" smtClean="0">
                <a:ln>
                  <a:noFill/>
                </a:ln>
                <a:solidFill>
                  <a:srgbClr val="000000">
                    <a:lumMod val="85000"/>
                    <a:lumOff val="15000"/>
                  </a:srgbClr>
                </a:solidFill>
                <a:effectLst/>
                <a:uLnTx/>
                <a:uFillTx/>
                <a:latin typeface="Arial" panose="020B0604020202020204" pitchFamily="34" charset="0"/>
                <a:ea typeface="微软雅黑" panose="020B0503020204020204" charset="-122"/>
                <a:cs typeface="微软雅黑" panose="020B0503020204020204" charset="-122"/>
                <a:sym typeface="+mn-ea"/>
              </a:rPr>
              <a:t>.</a:t>
            </a:r>
            <a:r>
              <a:rPr kumimoji="0" lang="zh-CN" altLang="en-US" sz="2400" b="1" i="0" u="none" strike="noStrike" kern="1200" cap="none" spc="200" normalizeH="0" baseline="0" noProof="1" smtClean="0">
                <a:ln>
                  <a:noFill/>
                </a:ln>
                <a:solidFill>
                  <a:srgbClr val="000000">
                    <a:lumMod val="85000"/>
                    <a:lumOff val="15000"/>
                  </a:srgbClr>
                </a:solidFill>
                <a:effectLst/>
                <a:uLnTx/>
                <a:uFillTx/>
                <a:latin typeface="Arial" panose="020B0604020202020204" pitchFamily="34" charset="0"/>
                <a:ea typeface="微软雅黑" panose="020B0503020204020204" charset="-122"/>
                <a:cs typeface="微软雅黑" panose="020B0503020204020204" charset="-122"/>
                <a:sym typeface="+mn-ea"/>
              </a:rPr>
              <a:t>个性化功能</a:t>
            </a:r>
            <a:endParaRPr kumimoji="0" lang="zh-CN" altLang="en-US" sz="2400" b="1" i="0" u="none" strike="noStrike" kern="1200" cap="none" spc="200" normalizeH="0" baseline="0" noProof="1">
              <a:ln>
                <a:noFill/>
              </a:ln>
              <a:solidFill>
                <a:srgbClr val="000000">
                  <a:lumMod val="85000"/>
                  <a:lumOff val="15000"/>
                </a:srgbClr>
              </a:solidFill>
              <a:effectLst/>
              <a:uLnTx/>
              <a:uFillTx/>
              <a:latin typeface="Arial" panose="020B0604020202020204" pitchFamily="34" charset="0"/>
              <a:ea typeface="微软雅黑" panose="020B0503020204020204" charset="-122"/>
              <a:cs typeface="+mj-cs"/>
              <a:sym typeface="+mn-ea"/>
            </a:endParaRPr>
          </a:p>
        </p:txBody>
      </p:sp>
      <p:sp>
        <p:nvSpPr>
          <p:cNvPr id="15" name="Rounded Rectangular Callout 24"/>
          <p:cNvSpPr/>
          <p:nvPr/>
        </p:nvSpPr>
        <p:spPr>
          <a:xfrm flipH="1">
            <a:off x="67133" y="1538956"/>
            <a:ext cx="4116939" cy="4209270"/>
          </a:xfrm>
          <a:prstGeom prst="wedgeRoundRectCallout">
            <a:avLst>
              <a:gd name="adj1" fmla="val -62178"/>
              <a:gd name="adj2" fmla="val 14736"/>
              <a:gd name="adj3" fmla="val 16667"/>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buClr>
                <a:srgbClr val="FF0000"/>
              </a:buClr>
            </a:pPr>
            <a:r>
              <a:rPr lang="zh-CN" altLang="en-US" sz="1600" b="1" dirty="0" smtClean="0">
                <a:latin typeface="宋体" panose="02010600030101010101" pitchFamily="2" charset="-122"/>
                <a:ea typeface="宋体" panose="02010600030101010101" pitchFamily="2" charset="-122"/>
              </a:rPr>
              <a:t>注册</a:t>
            </a:r>
            <a:r>
              <a:rPr lang="en-US" altLang="zh-CN" sz="1600" b="1" dirty="0" smtClean="0">
                <a:latin typeface="宋体" panose="02010600030101010101" pitchFamily="2" charset="-122"/>
                <a:ea typeface="宋体" panose="02010600030101010101" pitchFamily="2" charset="-122"/>
              </a:rPr>
              <a:t>ACM DL</a:t>
            </a:r>
            <a:r>
              <a:rPr lang="zh-CN" altLang="en-US" sz="1600" b="1" dirty="0" smtClean="0">
                <a:latin typeface="宋体" panose="02010600030101010101" pitchFamily="2" charset="-122"/>
                <a:ea typeface="宋体" panose="02010600030101010101" pitchFamily="2" charset="-122"/>
              </a:rPr>
              <a:t>账户后：</a:t>
            </a:r>
            <a:endParaRPr lang="en-US" altLang="zh-CN" sz="1600" b="1" dirty="0" smtClean="0">
              <a:latin typeface="宋体" panose="02010600030101010101" pitchFamily="2" charset="-122"/>
              <a:ea typeface="宋体" panose="02010600030101010101" pitchFamily="2" charset="-122"/>
            </a:endParaRPr>
          </a:p>
          <a:p>
            <a:pPr>
              <a:buClr>
                <a:srgbClr val="FF0000"/>
              </a:buClr>
            </a:pPr>
            <a:endParaRPr lang="zh-CN" altLang="en-US" sz="1600" dirty="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r>
              <a:rPr lang="zh-CN" altLang="en-US" sz="1600" dirty="0" smtClean="0">
                <a:latin typeface="宋体" panose="02010600030101010101" pitchFamily="2" charset="-122"/>
                <a:ea typeface="宋体" panose="02010600030101010101" pitchFamily="2" charset="-122"/>
              </a:rPr>
              <a:t>创建我的 “</a:t>
            </a:r>
            <a:r>
              <a:rPr lang="en-US" altLang="zh-CN" sz="1600" dirty="0" smtClean="0">
                <a:latin typeface="宋体" panose="02010600030101010101" pitchFamily="2" charset="-122"/>
                <a:ea typeface="宋体" panose="02010600030101010101" pitchFamily="2" charset="-122"/>
              </a:rPr>
              <a:t>Binders</a:t>
            </a:r>
            <a:r>
              <a:rPr lang="zh-CN" altLang="en-US" sz="1600" dirty="0" smtClean="0">
                <a:latin typeface="宋体" panose="02010600030101010101" pitchFamily="2" charset="-122"/>
                <a:ea typeface="宋体" panose="02010600030101010101" pitchFamily="2" charset="-122"/>
              </a:rPr>
              <a:t>”，名称及简要描述。</a:t>
            </a:r>
            <a:endParaRPr lang="en-US" altLang="zh-CN" sz="1600" dirty="0" smtClean="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endParaRPr lang="en-US" altLang="zh-CN" sz="1600" dirty="0" smtClean="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r>
              <a:rPr lang="zh-CN" altLang="en-US" sz="1600" dirty="0" smtClean="0">
                <a:latin typeface="宋体" panose="02010600030101010101" pitchFamily="2" charset="-122"/>
                <a:ea typeface="宋体" panose="02010600030101010101" pitchFamily="2" charset="-122"/>
              </a:rPr>
              <a:t>导出引用资料</a:t>
            </a:r>
            <a:endParaRPr lang="en-US" altLang="zh-CN" sz="1600" dirty="0" smtClean="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endParaRPr lang="en-US" altLang="zh-CN" sz="1600" dirty="0" smtClean="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r>
              <a:rPr lang="zh-CN" altLang="en-US" sz="1600" dirty="0" smtClean="0">
                <a:latin typeface="宋体" panose="02010600030101010101" pitchFamily="2" charset="-122"/>
                <a:ea typeface="宋体" panose="02010600030101010101" pitchFamily="2" charset="-122"/>
              </a:rPr>
              <a:t>分享 </a:t>
            </a: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Binders</a:t>
            </a:r>
            <a:r>
              <a:rPr lang="zh-CN" altLang="en-US" sz="1600" dirty="0" smtClean="0">
                <a:latin typeface="宋体" panose="02010600030101010101" pitchFamily="2" charset="-122"/>
                <a:ea typeface="宋体" panose="02010600030101010101" pitchFamily="2" charset="-122"/>
              </a:rPr>
              <a:t>”给同事和同学。</a:t>
            </a:r>
            <a:endParaRPr lang="en-US" altLang="zh-CN" sz="1600" dirty="0" smtClean="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endParaRPr lang="en-US" altLang="zh-CN" sz="1600" dirty="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r>
              <a:rPr lang="zh-CN" altLang="en-US" sz="1600" dirty="0" smtClean="0">
                <a:latin typeface="宋体" panose="02010600030101010101" pitchFamily="2" charset="-122"/>
                <a:ea typeface="宋体" panose="02010600030101010101" pitchFamily="2" charset="-122"/>
              </a:rPr>
              <a:t>复制</a:t>
            </a: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Binders</a:t>
            </a:r>
            <a:r>
              <a:rPr lang="zh-CN" altLang="en-US" sz="1600" dirty="0">
                <a:latin typeface="宋体" panose="02010600030101010101" pitchFamily="2" charset="-122"/>
                <a:ea typeface="宋体" panose="02010600030101010101" pitchFamily="2" charset="-122"/>
              </a:rPr>
              <a:t>”</a:t>
            </a:r>
            <a:endParaRPr lang="en-US" altLang="zh-CN" sz="1600" dirty="0">
              <a:latin typeface="宋体" panose="02010600030101010101" pitchFamily="2" charset="-122"/>
              <a:ea typeface="宋体" panose="02010600030101010101" pitchFamily="2" charset="-122"/>
            </a:endParaRPr>
          </a:p>
          <a:p>
            <a:pPr>
              <a:buClr>
                <a:srgbClr val="FF0000"/>
              </a:buClr>
            </a:pPr>
            <a:endParaRPr lang="en-US" altLang="zh-CN" sz="1600" dirty="0" smtClean="0">
              <a:latin typeface="宋体" panose="02010600030101010101" pitchFamily="2" charset="-122"/>
              <a:ea typeface="宋体" panose="02010600030101010101" pitchFamily="2" charset="-122"/>
            </a:endParaRPr>
          </a:p>
        </p:txBody>
      </p:sp>
      <p:pic>
        <p:nvPicPr>
          <p:cNvPr id="5" name="图片 4"/>
          <p:cNvPicPr>
            <a:picLocks noChangeAspect="1"/>
          </p:cNvPicPr>
          <p:nvPr/>
        </p:nvPicPr>
        <p:blipFill>
          <a:blip r:embed="rId5"/>
          <a:stretch>
            <a:fillRect/>
          </a:stretch>
        </p:blipFill>
        <p:spPr>
          <a:xfrm>
            <a:off x="4257964" y="1694354"/>
            <a:ext cx="7934036" cy="1595204"/>
          </a:xfrm>
          <a:prstGeom prst="rect">
            <a:avLst/>
          </a:prstGeom>
        </p:spPr>
      </p:pic>
      <p:pic>
        <p:nvPicPr>
          <p:cNvPr id="6" name="图片 5"/>
          <p:cNvPicPr>
            <a:picLocks noChangeAspect="1"/>
          </p:cNvPicPr>
          <p:nvPr/>
        </p:nvPicPr>
        <p:blipFill>
          <a:blip r:embed="rId6"/>
          <a:stretch>
            <a:fillRect/>
          </a:stretch>
        </p:blipFill>
        <p:spPr>
          <a:xfrm>
            <a:off x="4858328" y="3358180"/>
            <a:ext cx="4857079" cy="2133447"/>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0" y="0"/>
            <a:ext cx="12192000" cy="971283"/>
          </a:xfrm>
          <a:prstGeom prst="rect">
            <a:avLst/>
          </a:prstGeom>
        </p:spPr>
      </p:pic>
      <p:pic>
        <p:nvPicPr>
          <p:cNvPr id="10" name="image1.jpeg"/>
          <p:cNvPicPr/>
          <p:nvPr/>
        </p:nvPicPr>
        <p:blipFill>
          <a:blip r:embed="rId2" cstate="print"/>
          <a:stretch>
            <a:fillRect/>
          </a:stretch>
        </p:blipFill>
        <p:spPr>
          <a:xfrm>
            <a:off x="67136" y="5741007"/>
            <a:ext cx="2980863" cy="990974"/>
          </a:xfrm>
          <a:prstGeom prst="rect">
            <a:avLst/>
          </a:prstGeom>
        </p:spPr>
      </p:pic>
      <p:pic>
        <p:nvPicPr>
          <p:cNvPr id="11" name="image2.png"/>
          <p:cNvPicPr/>
          <p:nvPr/>
        </p:nvPicPr>
        <p:blipFill>
          <a:blip r:embed="rId3" cstate="print"/>
          <a:stretch>
            <a:fillRect/>
          </a:stretch>
        </p:blipFill>
        <p:spPr>
          <a:xfrm>
            <a:off x="3595577" y="6236494"/>
            <a:ext cx="4455042" cy="308344"/>
          </a:xfrm>
          <a:prstGeom prst="rect">
            <a:avLst/>
          </a:prstGeom>
        </p:spPr>
      </p:pic>
      <p:sp>
        <p:nvSpPr>
          <p:cNvPr id="12" name="矩形 11"/>
          <p:cNvSpPr/>
          <p:nvPr/>
        </p:nvSpPr>
        <p:spPr>
          <a:xfrm>
            <a:off x="9513887" y="6175506"/>
            <a:ext cx="2053960" cy="400110"/>
          </a:xfrm>
          <a:prstGeom prst="rect">
            <a:avLst/>
          </a:prstGeom>
        </p:spPr>
        <p:txBody>
          <a:bodyPr wrap="none">
            <a:spAutoFit/>
          </a:bodyPr>
          <a:lstStyle/>
          <a:p>
            <a:r>
              <a:rPr lang="en-US" altLang="zh-CN" sz="2000" u="sng" dirty="0">
                <a:solidFill>
                  <a:srgbClr val="0000FF"/>
                </a:solidFill>
                <a:latin typeface="Times New Roman" panose="02020603050405020304" pitchFamily="18" charset="0"/>
                <a:ea typeface="宋体" panose="02010600030101010101" pitchFamily="2" charset="-122"/>
                <a:hlinkClick r:id="rId4"/>
              </a:rPr>
              <a:t>https://dl.acm.org/</a:t>
            </a:r>
            <a:endParaRPr lang="zh-CN" altLang="en-US" sz="2000" dirty="0"/>
          </a:p>
        </p:txBody>
      </p:sp>
      <p:sp>
        <p:nvSpPr>
          <p:cNvPr id="17" name="标题 1"/>
          <p:cNvSpPr txBox="1"/>
          <p:nvPr/>
        </p:nvSpPr>
        <p:spPr>
          <a:xfrm>
            <a:off x="8469745" y="1104991"/>
            <a:ext cx="3537528" cy="455654"/>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lang="en-US" altLang="zh-CN" noProof="1" smtClean="0">
                <a:solidFill>
                  <a:srgbClr val="000000">
                    <a:lumMod val="85000"/>
                    <a:lumOff val="15000"/>
                  </a:srgbClr>
                </a:solidFill>
                <a:cs typeface="微软雅黑" panose="020B0503020204020204" charset="-122"/>
              </a:rPr>
              <a:t>7</a:t>
            </a:r>
            <a:r>
              <a:rPr kumimoji="0" lang="en-US" altLang="zh-CN" sz="2400" b="1" i="0" u="none" strike="noStrike" kern="1200" cap="none" spc="200" normalizeH="0" baseline="0" noProof="1" smtClean="0">
                <a:ln>
                  <a:noFill/>
                </a:ln>
                <a:solidFill>
                  <a:srgbClr val="000000">
                    <a:lumMod val="85000"/>
                    <a:lumOff val="15000"/>
                  </a:srgbClr>
                </a:solidFill>
                <a:effectLst/>
                <a:uLnTx/>
                <a:uFillTx/>
                <a:latin typeface="Arial" panose="020B0604020202020204" pitchFamily="34" charset="0"/>
                <a:ea typeface="微软雅黑" panose="020B0503020204020204" charset="-122"/>
                <a:cs typeface="微软雅黑" panose="020B0503020204020204" charset="-122"/>
                <a:sym typeface="+mn-ea"/>
              </a:rPr>
              <a:t>.</a:t>
            </a:r>
            <a:r>
              <a:rPr kumimoji="0" lang="zh-CN" altLang="en-US" sz="2400" b="1" i="0" u="none" strike="noStrike" kern="1200" cap="none" spc="200" normalizeH="0" baseline="0" noProof="1" smtClean="0">
                <a:ln>
                  <a:noFill/>
                </a:ln>
                <a:solidFill>
                  <a:srgbClr val="000000">
                    <a:lumMod val="85000"/>
                    <a:lumOff val="15000"/>
                  </a:srgbClr>
                </a:solidFill>
                <a:effectLst/>
                <a:uLnTx/>
                <a:uFillTx/>
                <a:latin typeface="Arial" panose="020B0604020202020204" pitchFamily="34" charset="0"/>
                <a:ea typeface="微软雅黑" panose="020B0503020204020204" charset="-122"/>
                <a:cs typeface="微软雅黑" panose="020B0503020204020204" charset="-122"/>
                <a:sym typeface="+mn-ea"/>
              </a:rPr>
              <a:t>个性化功能</a:t>
            </a:r>
            <a:r>
              <a:rPr lang="zh-CN" altLang="en-US" dirty="0" smtClean="0">
                <a:solidFill>
                  <a:srgbClr val="000000">
                    <a:lumMod val="85000"/>
                    <a:lumOff val="15000"/>
                  </a:srgbClr>
                </a:solidFill>
                <a:cs typeface="微软雅黑" panose="020B0503020204020204" charset="-122"/>
              </a:rPr>
              <a:t>（接上页）</a:t>
            </a:r>
            <a:endParaRPr kumimoji="0" lang="zh-CN" altLang="en-US" sz="2400" b="1" i="0" u="none" strike="noStrike" kern="1200" cap="none" spc="200" normalizeH="0" baseline="0" noProof="1">
              <a:ln>
                <a:noFill/>
              </a:ln>
              <a:solidFill>
                <a:srgbClr val="000000">
                  <a:lumMod val="85000"/>
                  <a:lumOff val="15000"/>
                </a:srgbClr>
              </a:solidFill>
              <a:effectLst/>
              <a:uLnTx/>
              <a:uFillTx/>
              <a:latin typeface="Arial" panose="020B0604020202020204" pitchFamily="34" charset="0"/>
              <a:ea typeface="微软雅黑" panose="020B0503020204020204" charset="-122"/>
              <a:cs typeface="+mj-cs"/>
              <a:sym typeface="+mn-ea"/>
            </a:endParaRPr>
          </a:p>
        </p:txBody>
      </p:sp>
      <p:sp>
        <p:nvSpPr>
          <p:cNvPr id="15" name="Rounded Rectangular Callout 24"/>
          <p:cNvSpPr/>
          <p:nvPr/>
        </p:nvSpPr>
        <p:spPr>
          <a:xfrm flipH="1">
            <a:off x="630548" y="2608663"/>
            <a:ext cx="3528446" cy="1822770"/>
          </a:xfrm>
          <a:prstGeom prst="wedgeRoundRectCallout">
            <a:avLst>
              <a:gd name="adj1" fmla="val -62178"/>
              <a:gd name="adj2" fmla="val 14736"/>
              <a:gd name="adj3" fmla="val 16667"/>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buClr>
                <a:srgbClr val="FF0000"/>
              </a:buClr>
            </a:pPr>
            <a:endParaRPr lang="zh-CN" altLang="en-US" sz="1600" dirty="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r>
              <a:rPr lang="zh-CN" altLang="en-US" sz="1600" dirty="0" smtClean="0">
                <a:latin typeface="宋体" panose="02010600030101010101" pitchFamily="2" charset="-122"/>
                <a:ea typeface="宋体" panose="02010600030101010101" pitchFamily="2" charset="-122"/>
              </a:rPr>
              <a:t>保存文章到我的 “</a:t>
            </a:r>
            <a:r>
              <a:rPr lang="en-US" altLang="zh-CN" sz="1600" dirty="0" smtClean="0">
                <a:latin typeface="宋体" panose="02010600030101010101" pitchFamily="2" charset="-122"/>
                <a:ea typeface="宋体" panose="02010600030101010101" pitchFamily="2" charset="-122"/>
              </a:rPr>
              <a:t>Binders</a:t>
            </a:r>
            <a:r>
              <a:rPr lang="zh-CN" altLang="en-US" sz="1600" dirty="0" smtClean="0">
                <a:latin typeface="宋体" panose="02010600030101010101" pitchFamily="2" charset="-122"/>
                <a:ea typeface="宋体" panose="02010600030101010101" pitchFamily="2" charset="-122"/>
              </a:rPr>
              <a:t>”；</a:t>
            </a:r>
            <a:endParaRPr lang="en-US" altLang="zh-CN" sz="1600" dirty="0" smtClean="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endParaRPr lang="en-US" altLang="zh-CN" sz="1600" dirty="0" smtClean="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r>
              <a:rPr lang="zh-CN" altLang="en-US" sz="1600" dirty="0" smtClean="0">
                <a:latin typeface="宋体" panose="02010600030101010101" pitchFamily="2" charset="-122"/>
                <a:ea typeface="宋体" panose="02010600030101010101" pitchFamily="2" charset="-122"/>
              </a:rPr>
              <a:t>导出引用资料</a:t>
            </a:r>
            <a:endParaRPr lang="en-US" altLang="zh-CN" sz="1600" dirty="0" smtClean="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endParaRPr lang="en-US" altLang="zh-CN" sz="1600" dirty="0" smtClean="0">
              <a:latin typeface="宋体" panose="02010600030101010101" pitchFamily="2" charset="-122"/>
              <a:ea typeface="宋体" panose="02010600030101010101" pitchFamily="2" charset="-122"/>
            </a:endParaRPr>
          </a:p>
        </p:txBody>
      </p:sp>
      <p:pic>
        <p:nvPicPr>
          <p:cNvPr id="2" name="图片 1"/>
          <p:cNvPicPr>
            <a:picLocks noChangeAspect="1"/>
          </p:cNvPicPr>
          <p:nvPr/>
        </p:nvPicPr>
        <p:blipFill>
          <a:blip r:embed="rId5"/>
          <a:stretch>
            <a:fillRect/>
          </a:stretch>
        </p:blipFill>
        <p:spPr>
          <a:xfrm>
            <a:off x="4691452" y="1560645"/>
            <a:ext cx="7315821" cy="3038469"/>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0" y="0"/>
            <a:ext cx="12192000" cy="971283"/>
          </a:xfrm>
          <a:prstGeom prst="rect">
            <a:avLst/>
          </a:prstGeom>
        </p:spPr>
      </p:pic>
      <p:pic>
        <p:nvPicPr>
          <p:cNvPr id="10" name="image1.jpeg"/>
          <p:cNvPicPr/>
          <p:nvPr/>
        </p:nvPicPr>
        <p:blipFill>
          <a:blip r:embed="rId2" cstate="print"/>
          <a:stretch>
            <a:fillRect/>
          </a:stretch>
        </p:blipFill>
        <p:spPr>
          <a:xfrm>
            <a:off x="67136" y="5741007"/>
            <a:ext cx="2980863" cy="990974"/>
          </a:xfrm>
          <a:prstGeom prst="rect">
            <a:avLst/>
          </a:prstGeom>
        </p:spPr>
      </p:pic>
      <p:pic>
        <p:nvPicPr>
          <p:cNvPr id="11" name="image2.png"/>
          <p:cNvPicPr/>
          <p:nvPr/>
        </p:nvPicPr>
        <p:blipFill>
          <a:blip r:embed="rId3" cstate="print"/>
          <a:stretch>
            <a:fillRect/>
          </a:stretch>
        </p:blipFill>
        <p:spPr>
          <a:xfrm>
            <a:off x="3595577" y="6236494"/>
            <a:ext cx="4455042" cy="308344"/>
          </a:xfrm>
          <a:prstGeom prst="rect">
            <a:avLst/>
          </a:prstGeom>
        </p:spPr>
      </p:pic>
      <p:sp>
        <p:nvSpPr>
          <p:cNvPr id="12" name="矩形 11"/>
          <p:cNvSpPr/>
          <p:nvPr/>
        </p:nvSpPr>
        <p:spPr>
          <a:xfrm>
            <a:off x="9513887" y="6175506"/>
            <a:ext cx="2053960" cy="400110"/>
          </a:xfrm>
          <a:prstGeom prst="rect">
            <a:avLst/>
          </a:prstGeom>
        </p:spPr>
        <p:txBody>
          <a:bodyPr wrap="none">
            <a:spAutoFit/>
          </a:bodyPr>
          <a:lstStyle/>
          <a:p>
            <a:r>
              <a:rPr lang="en-US" altLang="zh-CN" sz="2000" u="sng" dirty="0">
                <a:solidFill>
                  <a:srgbClr val="0000FF"/>
                </a:solidFill>
                <a:latin typeface="Times New Roman" panose="02020603050405020304" pitchFamily="18" charset="0"/>
                <a:ea typeface="宋体" panose="02010600030101010101" pitchFamily="2" charset="-122"/>
                <a:hlinkClick r:id="rId4"/>
              </a:rPr>
              <a:t>https://dl.acm.org/</a:t>
            </a:r>
            <a:endParaRPr lang="zh-CN" altLang="en-US" sz="2000" dirty="0"/>
          </a:p>
        </p:txBody>
      </p:sp>
      <p:sp>
        <p:nvSpPr>
          <p:cNvPr id="17" name="标题 1"/>
          <p:cNvSpPr txBox="1"/>
          <p:nvPr/>
        </p:nvSpPr>
        <p:spPr>
          <a:xfrm>
            <a:off x="8469745" y="1104991"/>
            <a:ext cx="3537528" cy="455654"/>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lang="en-US" altLang="zh-CN" noProof="1" smtClean="0">
                <a:solidFill>
                  <a:srgbClr val="000000">
                    <a:lumMod val="85000"/>
                    <a:lumOff val="15000"/>
                  </a:srgbClr>
                </a:solidFill>
                <a:cs typeface="微软雅黑" panose="020B0503020204020204" charset="-122"/>
              </a:rPr>
              <a:t>7</a:t>
            </a:r>
            <a:r>
              <a:rPr kumimoji="0" lang="en-US" altLang="zh-CN" sz="2400" b="1" i="0" u="none" strike="noStrike" kern="1200" cap="none" spc="200" normalizeH="0" baseline="0" noProof="1" smtClean="0">
                <a:ln>
                  <a:noFill/>
                </a:ln>
                <a:solidFill>
                  <a:srgbClr val="000000">
                    <a:lumMod val="85000"/>
                    <a:lumOff val="15000"/>
                  </a:srgbClr>
                </a:solidFill>
                <a:effectLst/>
                <a:uLnTx/>
                <a:uFillTx/>
                <a:latin typeface="Arial" panose="020B0604020202020204" pitchFamily="34" charset="0"/>
                <a:ea typeface="微软雅黑" panose="020B0503020204020204" charset="-122"/>
                <a:cs typeface="微软雅黑" panose="020B0503020204020204" charset="-122"/>
                <a:sym typeface="+mn-ea"/>
              </a:rPr>
              <a:t>.</a:t>
            </a:r>
            <a:r>
              <a:rPr kumimoji="0" lang="zh-CN" altLang="en-US" sz="2400" b="1" i="0" u="none" strike="noStrike" kern="1200" cap="none" spc="200" normalizeH="0" baseline="0" noProof="1" smtClean="0">
                <a:ln>
                  <a:noFill/>
                </a:ln>
                <a:solidFill>
                  <a:srgbClr val="000000">
                    <a:lumMod val="85000"/>
                    <a:lumOff val="15000"/>
                  </a:srgbClr>
                </a:solidFill>
                <a:effectLst/>
                <a:uLnTx/>
                <a:uFillTx/>
                <a:latin typeface="Arial" panose="020B0604020202020204" pitchFamily="34" charset="0"/>
                <a:ea typeface="微软雅黑" panose="020B0503020204020204" charset="-122"/>
                <a:cs typeface="微软雅黑" panose="020B0503020204020204" charset="-122"/>
                <a:sym typeface="+mn-ea"/>
              </a:rPr>
              <a:t>个性化功能</a:t>
            </a:r>
            <a:r>
              <a:rPr lang="zh-CN" altLang="en-US" dirty="0" smtClean="0">
                <a:solidFill>
                  <a:srgbClr val="000000">
                    <a:lumMod val="85000"/>
                    <a:lumOff val="15000"/>
                  </a:srgbClr>
                </a:solidFill>
                <a:cs typeface="微软雅黑" panose="020B0503020204020204" charset="-122"/>
              </a:rPr>
              <a:t>（接上页）</a:t>
            </a:r>
            <a:endParaRPr kumimoji="0" lang="zh-CN" altLang="en-US" sz="2400" b="1" i="0" u="none" strike="noStrike" kern="1200" cap="none" spc="200" normalizeH="0" baseline="0" noProof="1">
              <a:ln>
                <a:noFill/>
              </a:ln>
              <a:solidFill>
                <a:srgbClr val="000000">
                  <a:lumMod val="85000"/>
                  <a:lumOff val="15000"/>
                </a:srgbClr>
              </a:solidFill>
              <a:effectLst/>
              <a:uLnTx/>
              <a:uFillTx/>
              <a:latin typeface="Arial" panose="020B0604020202020204" pitchFamily="34" charset="0"/>
              <a:ea typeface="微软雅黑" panose="020B0503020204020204" charset="-122"/>
              <a:cs typeface="+mj-cs"/>
              <a:sym typeface="+mn-ea"/>
            </a:endParaRPr>
          </a:p>
        </p:txBody>
      </p:sp>
      <p:sp>
        <p:nvSpPr>
          <p:cNvPr id="15" name="Rounded Rectangular Callout 24"/>
          <p:cNvSpPr/>
          <p:nvPr/>
        </p:nvSpPr>
        <p:spPr>
          <a:xfrm flipH="1">
            <a:off x="455056" y="2444760"/>
            <a:ext cx="3812143" cy="1822770"/>
          </a:xfrm>
          <a:prstGeom prst="wedgeRoundRectCallout">
            <a:avLst>
              <a:gd name="adj1" fmla="val -62178"/>
              <a:gd name="adj2" fmla="val 14736"/>
              <a:gd name="adj3" fmla="val 16667"/>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buClr>
                <a:srgbClr val="FF0000"/>
              </a:buClr>
            </a:pPr>
            <a:endParaRPr lang="zh-CN" altLang="en-US" sz="1600" dirty="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r>
              <a:rPr lang="zh-CN" altLang="en-US" sz="1600" dirty="0" smtClean="0">
                <a:latin typeface="宋体" panose="02010600030101010101" pitchFamily="2" charset="-122"/>
                <a:ea typeface="宋体" panose="02010600030101010101" pitchFamily="2" charset="-122"/>
              </a:rPr>
              <a:t>分享给朋事和同学，填入邮箱即可。</a:t>
            </a:r>
            <a:endParaRPr lang="en-US" altLang="zh-CN" sz="1600" dirty="0" smtClean="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endParaRPr lang="en-US" altLang="zh-CN" sz="1600" dirty="0" smtClean="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r>
              <a:rPr lang="zh-CN" altLang="en-US" sz="1600" dirty="0">
                <a:latin typeface="宋体" panose="02010600030101010101" pitchFamily="2" charset="-122"/>
                <a:ea typeface="宋体" panose="02010600030101010101" pitchFamily="2" charset="-122"/>
              </a:rPr>
              <a:t>已</a:t>
            </a:r>
            <a:r>
              <a:rPr lang="zh-CN" altLang="en-US" sz="1600" dirty="0" smtClean="0">
                <a:latin typeface="宋体" panose="02010600030101010101" pitchFamily="2" charset="-122"/>
                <a:ea typeface="宋体" panose="02010600030101010101" pitchFamily="2" charset="-122"/>
              </a:rPr>
              <a:t>分享内容，有记录。</a:t>
            </a:r>
            <a:endParaRPr lang="en-US" altLang="zh-CN" sz="1600" dirty="0" smtClean="0">
              <a:latin typeface="宋体" panose="02010600030101010101" pitchFamily="2" charset="-122"/>
              <a:ea typeface="宋体" panose="02010600030101010101" pitchFamily="2" charset="-122"/>
            </a:endParaRPr>
          </a:p>
          <a:p>
            <a:pPr marL="342900" indent="-342900">
              <a:buClr>
                <a:srgbClr val="FF0000"/>
              </a:buClr>
              <a:buFont typeface="+mj-ea"/>
              <a:buAutoNum type="circleNumDbPlain"/>
            </a:pPr>
            <a:endParaRPr lang="en-US" altLang="zh-CN" sz="1600" dirty="0" smtClean="0">
              <a:latin typeface="宋体" panose="02010600030101010101" pitchFamily="2" charset="-122"/>
              <a:ea typeface="宋体" panose="02010600030101010101" pitchFamily="2" charset="-122"/>
            </a:endParaRPr>
          </a:p>
        </p:txBody>
      </p:sp>
      <p:pic>
        <p:nvPicPr>
          <p:cNvPr id="3" name="图片 2"/>
          <p:cNvPicPr>
            <a:picLocks noChangeAspect="1"/>
          </p:cNvPicPr>
          <p:nvPr/>
        </p:nvPicPr>
        <p:blipFill>
          <a:blip r:embed="rId5"/>
          <a:stretch>
            <a:fillRect/>
          </a:stretch>
        </p:blipFill>
        <p:spPr>
          <a:xfrm>
            <a:off x="4876800" y="1676668"/>
            <a:ext cx="7065818" cy="438281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6835775" y="3046413"/>
            <a:ext cx="5356225" cy="558800"/>
          </a:xfrm>
        </p:spPr>
        <p:txBody>
          <a:bodyPr>
            <a:normAutofit fontScale="25000" lnSpcReduction="20000"/>
          </a:bodyPr>
          <a:lstStyle/>
          <a:p>
            <a:endParaRPr lang="en-US" sz="4000" b="1" dirty="0"/>
          </a:p>
          <a:p>
            <a:endParaRPr lang="en-US" sz="3600" b="1" dirty="0"/>
          </a:p>
          <a:p>
            <a:endParaRPr lang="en-US" sz="3600" b="1" dirty="0"/>
          </a:p>
          <a:p>
            <a:endParaRPr lang="en-US" sz="3600" b="1" dirty="0"/>
          </a:p>
          <a:p>
            <a:r>
              <a:rPr lang="en-US" sz="3600" b="1" dirty="0"/>
              <a:t> </a:t>
            </a:r>
            <a:endParaRPr lang="en-US" sz="3600" b="1" dirty="0"/>
          </a:p>
        </p:txBody>
      </p:sp>
      <p:sp>
        <p:nvSpPr>
          <p:cNvPr id="2" name="TextBox 1"/>
          <p:cNvSpPr txBox="1"/>
          <p:nvPr/>
        </p:nvSpPr>
        <p:spPr>
          <a:xfrm>
            <a:off x="2576806" y="2201983"/>
            <a:ext cx="7084430" cy="2308324"/>
          </a:xfrm>
          <a:prstGeom prst="rect">
            <a:avLst/>
          </a:prstGeom>
          <a:noFill/>
        </p:spPr>
        <p:txBody>
          <a:bodyPr wrap="square" rtlCol="0">
            <a:spAutoFit/>
          </a:bodyPr>
          <a:lstStyle/>
          <a:p>
            <a:pPr algn="ctr"/>
            <a:r>
              <a:rPr lang="zh-CN" altLang="en-US" sz="4800" b="1" dirty="0"/>
              <a:t>美国计算机协会Association for Computing Machinery</a:t>
            </a:r>
            <a:endParaRPr lang="en-US" sz="4800" b="1" dirty="0"/>
          </a:p>
        </p:txBody>
      </p:sp>
      <p:pic>
        <p:nvPicPr>
          <p:cNvPr id="4" name="图片 3"/>
          <p:cNvPicPr>
            <a:picLocks noChangeAspect="1"/>
          </p:cNvPicPr>
          <p:nvPr/>
        </p:nvPicPr>
        <p:blipFill>
          <a:blip r:embed="rId1"/>
          <a:stretch>
            <a:fillRect/>
          </a:stretch>
        </p:blipFill>
        <p:spPr>
          <a:xfrm>
            <a:off x="0" y="0"/>
            <a:ext cx="12192000" cy="971283"/>
          </a:xfrm>
          <a:prstGeom prst="rect">
            <a:avLst/>
          </a:prstGeom>
        </p:spPr>
      </p:pic>
      <p:pic>
        <p:nvPicPr>
          <p:cNvPr id="10" name="image1.jpeg"/>
          <p:cNvPicPr/>
          <p:nvPr/>
        </p:nvPicPr>
        <p:blipFill>
          <a:blip r:embed="rId2" cstate="print"/>
          <a:stretch>
            <a:fillRect/>
          </a:stretch>
        </p:blipFill>
        <p:spPr>
          <a:xfrm>
            <a:off x="67136" y="5741007"/>
            <a:ext cx="2980863" cy="990974"/>
          </a:xfrm>
          <a:prstGeom prst="rect">
            <a:avLst/>
          </a:prstGeom>
        </p:spPr>
      </p:pic>
      <p:pic>
        <p:nvPicPr>
          <p:cNvPr id="11" name="image2.png"/>
          <p:cNvPicPr/>
          <p:nvPr/>
        </p:nvPicPr>
        <p:blipFill>
          <a:blip r:embed="rId3" cstate="print"/>
          <a:stretch>
            <a:fillRect/>
          </a:stretch>
        </p:blipFill>
        <p:spPr>
          <a:xfrm>
            <a:off x="3595577" y="6236494"/>
            <a:ext cx="4455042" cy="308344"/>
          </a:xfrm>
          <a:prstGeom prst="rect">
            <a:avLst/>
          </a:prstGeom>
        </p:spPr>
      </p:pic>
      <p:sp>
        <p:nvSpPr>
          <p:cNvPr id="12" name="矩形 11"/>
          <p:cNvSpPr/>
          <p:nvPr/>
        </p:nvSpPr>
        <p:spPr>
          <a:xfrm>
            <a:off x="9513887" y="6175506"/>
            <a:ext cx="2053960" cy="400110"/>
          </a:xfrm>
          <a:prstGeom prst="rect">
            <a:avLst/>
          </a:prstGeom>
        </p:spPr>
        <p:txBody>
          <a:bodyPr wrap="none">
            <a:spAutoFit/>
          </a:bodyPr>
          <a:lstStyle/>
          <a:p>
            <a:r>
              <a:rPr lang="en-US" altLang="zh-CN" sz="2000" u="sng" dirty="0">
                <a:solidFill>
                  <a:srgbClr val="0000FF"/>
                </a:solidFill>
                <a:latin typeface="Times New Roman" panose="02020603050405020304" pitchFamily="18" charset="0"/>
                <a:ea typeface="宋体" panose="02010600030101010101" pitchFamily="2" charset="-122"/>
                <a:hlinkClick r:id="rId4"/>
              </a:rPr>
              <a:t>https://dl.acm.org/</a:t>
            </a:r>
            <a:endParaRPr lang="zh-CN" altLang="en-US"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0" y="0"/>
            <a:ext cx="12192000" cy="971283"/>
          </a:xfrm>
          <a:prstGeom prst="rect">
            <a:avLst/>
          </a:prstGeom>
        </p:spPr>
      </p:pic>
      <p:pic>
        <p:nvPicPr>
          <p:cNvPr id="10" name="image1.jpeg"/>
          <p:cNvPicPr/>
          <p:nvPr/>
        </p:nvPicPr>
        <p:blipFill>
          <a:blip r:embed="rId2" cstate="print"/>
          <a:stretch>
            <a:fillRect/>
          </a:stretch>
        </p:blipFill>
        <p:spPr>
          <a:xfrm>
            <a:off x="67136" y="5741007"/>
            <a:ext cx="2980863" cy="990974"/>
          </a:xfrm>
          <a:prstGeom prst="rect">
            <a:avLst/>
          </a:prstGeom>
        </p:spPr>
      </p:pic>
      <p:pic>
        <p:nvPicPr>
          <p:cNvPr id="11" name="image2.png"/>
          <p:cNvPicPr/>
          <p:nvPr/>
        </p:nvPicPr>
        <p:blipFill>
          <a:blip r:embed="rId3" cstate="print"/>
          <a:stretch>
            <a:fillRect/>
          </a:stretch>
        </p:blipFill>
        <p:spPr>
          <a:xfrm>
            <a:off x="3595577" y="6236494"/>
            <a:ext cx="4455042" cy="308344"/>
          </a:xfrm>
          <a:prstGeom prst="rect">
            <a:avLst/>
          </a:prstGeom>
        </p:spPr>
      </p:pic>
      <p:sp>
        <p:nvSpPr>
          <p:cNvPr id="12" name="矩形 11"/>
          <p:cNvSpPr/>
          <p:nvPr/>
        </p:nvSpPr>
        <p:spPr>
          <a:xfrm>
            <a:off x="9513887" y="6175506"/>
            <a:ext cx="2053960" cy="400110"/>
          </a:xfrm>
          <a:prstGeom prst="rect">
            <a:avLst/>
          </a:prstGeom>
        </p:spPr>
        <p:txBody>
          <a:bodyPr wrap="none">
            <a:spAutoFit/>
          </a:bodyPr>
          <a:lstStyle/>
          <a:p>
            <a:r>
              <a:rPr lang="en-US" altLang="zh-CN" sz="2000" u="sng" dirty="0">
                <a:solidFill>
                  <a:srgbClr val="0000FF"/>
                </a:solidFill>
                <a:latin typeface="Times New Roman" panose="02020603050405020304" pitchFamily="18" charset="0"/>
                <a:ea typeface="宋体" panose="02010600030101010101" pitchFamily="2" charset="-122"/>
                <a:hlinkClick r:id="rId4"/>
              </a:rPr>
              <a:t>https://dl.acm.org/</a:t>
            </a:r>
            <a:endParaRPr lang="zh-CN" altLang="en-US" sz="2000" dirty="0"/>
          </a:p>
        </p:txBody>
      </p:sp>
      <p:sp>
        <p:nvSpPr>
          <p:cNvPr id="2" name="矩形 1"/>
          <p:cNvSpPr/>
          <p:nvPr/>
        </p:nvSpPr>
        <p:spPr>
          <a:xfrm>
            <a:off x="4157009" y="2967335"/>
            <a:ext cx="3877986" cy="923330"/>
          </a:xfrm>
          <a:prstGeom prst="rect">
            <a:avLst/>
          </a:prstGeom>
          <a:noFill/>
        </p:spPr>
        <p:txBody>
          <a:bodyPr wrap="none" lIns="91440" tIns="45720" rIns="91440" bIns="45720">
            <a:spAutoFit/>
          </a:bodyPr>
          <a:lstStyle/>
          <a:p>
            <a:pPr algn="ctr"/>
            <a:r>
              <a:rPr lang="en-US" altLang="zh-CN"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Thank you!</a:t>
            </a:r>
            <a:endParaRPr lang="zh-CN" alt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6835775" y="3046413"/>
            <a:ext cx="5356225" cy="558800"/>
          </a:xfrm>
        </p:spPr>
        <p:txBody>
          <a:bodyPr>
            <a:normAutofit fontScale="25000" lnSpcReduction="20000"/>
          </a:bodyPr>
          <a:lstStyle/>
          <a:p>
            <a:endParaRPr lang="en-US" sz="4000" b="1" dirty="0"/>
          </a:p>
          <a:p>
            <a:endParaRPr lang="en-US" sz="3600" b="1" dirty="0"/>
          </a:p>
          <a:p>
            <a:endParaRPr lang="en-US" sz="3600" b="1" dirty="0"/>
          </a:p>
          <a:p>
            <a:endParaRPr lang="en-US" sz="3600" b="1" dirty="0"/>
          </a:p>
          <a:p>
            <a:r>
              <a:rPr lang="en-US" sz="3600" b="1" dirty="0"/>
              <a:t> </a:t>
            </a:r>
            <a:endParaRPr lang="en-US" sz="3600" b="1" dirty="0"/>
          </a:p>
        </p:txBody>
      </p:sp>
      <p:pic>
        <p:nvPicPr>
          <p:cNvPr id="4" name="图片 3"/>
          <p:cNvPicPr>
            <a:picLocks noChangeAspect="1"/>
          </p:cNvPicPr>
          <p:nvPr/>
        </p:nvPicPr>
        <p:blipFill>
          <a:blip r:embed="rId1"/>
          <a:stretch>
            <a:fillRect/>
          </a:stretch>
        </p:blipFill>
        <p:spPr>
          <a:xfrm>
            <a:off x="0" y="0"/>
            <a:ext cx="12192000" cy="971283"/>
          </a:xfrm>
          <a:prstGeom prst="rect">
            <a:avLst/>
          </a:prstGeom>
        </p:spPr>
      </p:pic>
      <p:pic>
        <p:nvPicPr>
          <p:cNvPr id="10" name="image1.jpeg"/>
          <p:cNvPicPr/>
          <p:nvPr/>
        </p:nvPicPr>
        <p:blipFill>
          <a:blip r:embed="rId2" cstate="print"/>
          <a:stretch>
            <a:fillRect/>
          </a:stretch>
        </p:blipFill>
        <p:spPr>
          <a:xfrm>
            <a:off x="67136" y="5741007"/>
            <a:ext cx="2980863" cy="990974"/>
          </a:xfrm>
          <a:prstGeom prst="rect">
            <a:avLst/>
          </a:prstGeom>
        </p:spPr>
      </p:pic>
      <p:pic>
        <p:nvPicPr>
          <p:cNvPr id="11" name="image2.png"/>
          <p:cNvPicPr/>
          <p:nvPr/>
        </p:nvPicPr>
        <p:blipFill>
          <a:blip r:embed="rId3" cstate="print"/>
          <a:stretch>
            <a:fillRect/>
          </a:stretch>
        </p:blipFill>
        <p:spPr>
          <a:xfrm>
            <a:off x="3595577" y="6236494"/>
            <a:ext cx="4455042" cy="308344"/>
          </a:xfrm>
          <a:prstGeom prst="rect">
            <a:avLst/>
          </a:prstGeom>
        </p:spPr>
      </p:pic>
      <p:sp>
        <p:nvSpPr>
          <p:cNvPr id="12" name="矩形 11"/>
          <p:cNvSpPr/>
          <p:nvPr/>
        </p:nvSpPr>
        <p:spPr>
          <a:xfrm>
            <a:off x="9513887" y="6175506"/>
            <a:ext cx="2053960" cy="400110"/>
          </a:xfrm>
          <a:prstGeom prst="rect">
            <a:avLst/>
          </a:prstGeom>
        </p:spPr>
        <p:txBody>
          <a:bodyPr wrap="none">
            <a:spAutoFit/>
          </a:bodyPr>
          <a:lstStyle/>
          <a:p>
            <a:r>
              <a:rPr lang="en-US" altLang="zh-CN" sz="2000" u="sng" dirty="0">
                <a:solidFill>
                  <a:srgbClr val="0000FF"/>
                </a:solidFill>
                <a:latin typeface="Times New Roman" panose="02020603050405020304" pitchFamily="18" charset="0"/>
                <a:ea typeface="宋体" panose="02010600030101010101" pitchFamily="2" charset="-122"/>
                <a:hlinkClick r:id="rId4"/>
              </a:rPr>
              <a:t>https://dl.acm.org/</a:t>
            </a:r>
            <a:endParaRPr lang="zh-CN" altLang="en-US" sz="2000" dirty="0"/>
          </a:p>
        </p:txBody>
      </p:sp>
      <p:sp>
        <p:nvSpPr>
          <p:cNvPr id="9" name="标题 1"/>
          <p:cNvSpPr txBox="1"/>
          <p:nvPr/>
        </p:nvSpPr>
        <p:spPr>
          <a:xfrm>
            <a:off x="1970987" y="1688837"/>
            <a:ext cx="7704222" cy="1560775"/>
          </a:xfrm>
          <a:prstGeom prst="rect">
            <a:avLst/>
          </a:prstGeom>
        </p:spPr>
        <p:txBody>
          <a:bodyPr vert="horz" lIns="90000" tIns="46800" rIns="90000" bIns="0" rtlCol="0" anchor="b" anchorCtr="0">
            <a:normAutofit fontScale="70000" lnSpcReduction="20000"/>
          </a:bodyPr>
          <a:lstStyle>
            <a:lvl1pPr algn="ctr" defTabSz="914400" rtl="0" eaLnBrk="1" fontAlgn="auto" latinLnBrk="0" hangingPunct="1">
              <a:lnSpc>
                <a:spcPct val="100000"/>
              </a:lnSpc>
              <a:spcBef>
                <a:spcPct val="0"/>
              </a:spcBef>
              <a:buNone/>
              <a:defRPr sz="5400" b="1" u="none" strike="noStrike" kern="1200" cap="none" spc="600" normalizeH="0" baseline="0">
                <a:solidFill>
                  <a:schemeClr val="tx1">
                    <a:lumMod val="85000"/>
                    <a:lumOff val="15000"/>
                  </a:schemeClr>
                </a:solidFill>
                <a:uFillTx/>
                <a:latin typeface="Arial" panose="020B0604020202020204" pitchFamily="34" charset="0"/>
                <a:ea typeface="汉仪旗黑-85S" panose="00020600040101010101" pitchFamily="18" charset="-122"/>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5400" b="1" i="0" u="none" strike="noStrike" kern="1200" cap="none" spc="600" normalizeH="0" baseline="0" noProof="0" dirty="0" smtClean="0">
                <a:ln>
                  <a:noFill/>
                </a:ln>
                <a:solidFill>
                  <a:srgbClr val="000000">
                    <a:lumMod val="85000"/>
                    <a:lumOff val="15000"/>
                  </a:srgbClr>
                </a:solidFill>
                <a:effectLst/>
                <a:uLnTx/>
                <a:uFillTx/>
                <a:latin typeface="Arial" panose="020B0604020202020204" pitchFamily="34" charset="0"/>
                <a:ea typeface="汉仪旗黑-85S" panose="00020600040101010101" pitchFamily="18" charset="-122"/>
                <a:cs typeface="+mj-cs"/>
              </a:rPr>
              <a:t>ACM </a:t>
            </a:r>
            <a:r>
              <a:rPr kumimoji="0" lang="en-US" altLang="zh-CN" sz="5400" b="1" i="0" u="none" strike="noStrike" kern="1200" cap="none" spc="600" normalizeH="0" baseline="0" noProof="0" dirty="0" smtClean="0">
                <a:ln>
                  <a:noFill/>
                </a:ln>
                <a:solidFill>
                  <a:srgbClr val="000000">
                    <a:lumMod val="85000"/>
                    <a:lumOff val="15000"/>
                  </a:srgbClr>
                </a:solidFill>
                <a:effectLst/>
                <a:uLnTx/>
                <a:uFillTx/>
                <a:latin typeface="Arial" panose="020B0604020202020204" pitchFamily="34" charset="0"/>
                <a:ea typeface="汉仪旗黑-85S" panose="00020600040101010101" pitchFamily="18" charset="-122"/>
                <a:cs typeface="+mj-cs"/>
              </a:rPr>
              <a:t>Digital</a:t>
            </a:r>
            <a:r>
              <a:rPr kumimoji="0" lang="en-US" altLang="zh-CN" sz="5400" b="1" i="0" u="none" strike="noStrike" kern="1200" cap="none" spc="600" normalizeH="0" noProof="0" dirty="0" smtClean="0">
                <a:ln>
                  <a:noFill/>
                </a:ln>
                <a:solidFill>
                  <a:srgbClr val="000000">
                    <a:lumMod val="85000"/>
                    <a:lumOff val="15000"/>
                  </a:srgbClr>
                </a:solidFill>
                <a:effectLst/>
                <a:uLnTx/>
                <a:uFillTx/>
                <a:latin typeface="Arial" panose="020B0604020202020204" pitchFamily="34" charset="0"/>
                <a:ea typeface="汉仪旗黑-85S" panose="00020600040101010101" pitchFamily="18" charset="-122"/>
                <a:cs typeface="+mj-cs"/>
              </a:rPr>
              <a:t> Library</a:t>
            </a:r>
            <a:endParaRPr kumimoji="0" lang="en-US" altLang="zh-CN" sz="5400" b="1" i="0" u="none" strike="noStrike" kern="1200" cap="none" spc="600" normalizeH="0" noProof="0" dirty="0" smtClean="0">
              <a:ln>
                <a:noFill/>
              </a:ln>
              <a:solidFill>
                <a:srgbClr val="000000">
                  <a:lumMod val="85000"/>
                  <a:lumOff val="15000"/>
                </a:srgbClr>
              </a:solidFill>
              <a:effectLst/>
              <a:uLnTx/>
              <a:uFillTx/>
              <a:latin typeface="Arial" panose="020B0604020202020204" pitchFamily="34" charset="0"/>
              <a:ea typeface="汉仪旗黑-85S" panose="00020600040101010101" pitchFamily="18" charset="-122"/>
              <a:cs typeface="+mj-cs"/>
            </a:endParaRPr>
          </a:p>
          <a:p>
            <a:pPr marL="0" marR="0" lvl="0" indent="0" algn="ctr" defTabSz="914400" rtl="0" eaLnBrk="1" fontAlgn="auto" latinLnBrk="0" hangingPunct="1">
              <a:lnSpc>
                <a:spcPct val="100000"/>
              </a:lnSpc>
              <a:spcBef>
                <a:spcPct val="0"/>
              </a:spcBef>
              <a:spcAft>
                <a:spcPts val="0"/>
              </a:spcAft>
              <a:buClrTx/>
              <a:buSzTx/>
              <a:buFontTx/>
              <a:buNone/>
              <a:defRPr/>
            </a:pPr>
            <a:endParaRPr kumimoji="0" lang="en-US" altLang="zh-CN" sz="5400" b="1" i="0" u="none" strike="noStrike" kern="1200" cap="none" spc="600" normalizeH="0" baseline="0" noProof="0" dirty="0" smtClean="0">
              <a:ln>
                <a:noFill/>
              </a:ln>
              <a:solidFill>
                <a:srgbClr val="000000">
                  <a:lumMod val="85000"/>
                  <a:lumOff val="15000"/>
                </a:srgbClr>
              </a:solidFill>
              <a:effectLst/>
              <a:uLnTx/>
              <a:uFillTx/>
              <a:latin typeface="Arial" panose="020B0604020202020204" pitchFamily="34" charset="0"/>
              <a:ea typeface="汉仪旗黑-85S" panose="00020600040101010101" pitchFamily="18" charset="-122"/>
              <a:cs typeface="+mj-cs"/>
            </a:endParaRPr>
          </a:p>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5400" b="1" i="0" u="none" strike="noStrike" kern="1200" cap="none" spc="600" normalizeH="0" baseline="0" noProof="0" dirty="0" smtClean="0">
                <a:ln>
                  <a:noFill/>
                </a:ln>
                <a:solidFill>
                  <a:srgbClr val="000000">
                    <a:lumMod val="85000"/>
                    <a:lumOff val="15000"/>
                  </a:srgbClr>
                </a:solidFill>
                <a:effectLst/>
                <a:uLnTx/>
                <a:uFillTx/>
                <a:latin typeface="Arial" panose="020B0604020202020204" pitchFamily="34" charset="0"/>
                <a:ea typeface="汉仪旗黑-85S" panose="00020600040101010101" pitchFamily="18" charset="-122"/>
                <a:cs typeface="+mj-cs"/>
              </a:rPr>
              <a:t>ACM</a:t>
            </a:r>
            <a:r>
              <a:rPr kumimoji="0" lang="zh-CN" altLang="en-US" sz="5400" b="1" i="0" u="none" strike="noStrike" kern="1200" cap="none" spc="600" normalizeH="0" baseline="0" noProof="0" dirty="0" smtClean="0">
                <a:ln>
                  <a:noFill/>
                </a:ln>
                <a:solidFill>
                  <a:srgbClr val="000000">
                    <a:lumMod val="85000"/>
                    <a:lumOff val="15000"/>
                  </a:srgbClr>
                </a:solidFill>
                <a:effectLst/>
                <a:uLnTx/>
                <a:uFillTx/>
                <a:latin typeface="Arial" panose="020B0604020202020204" pitchFamily="34" charset="0"/>
                <a:ea typeface="汉仪旗黑-85S" panose="00020600040101010101" pitchFamily="18" charset="-122"/>
                <a:cs typeface="+mj-cs"/>
              </a:rPr>
              <a:t>数据库</a:t>
            </a:r>
            <a:endParaRPr kumimoji="0" lang="zh-CN" altLang="en-US" sz="5400" b="1" i="0" u="none" strike="noStrike" kern="1200" cap="none" spc="600" normalizeH="0" baseline="0" noProof="0" dirty="0">
              <a:ln>
                <a:noFill/>
              </a:ln>
              <a:solidFill>
                <a:srgbClr val="000000">
                  <a:lumMod val="85000"/>
                  <a:lumOff val="15000"/>
                </a:srgbClr>
              </a:solidFill>
              <a:effectLst/>
              <a:uLnTx/>
              <a:uFillTx/>
              <a:latin typeface="Arial" panose="020B0604020202020204" pitchFamily="34" charset="0"/>
              <a:ea typeface="汉仪旗黑-85S" panose="00020600040101010101" pitchFamily="18" charset="-122"/>
              <a:cs typeface="+mj-cs"/>
            </a:endParaRPr>
          </a:p>
        </p:txBody>
      </p:sp>
      <p:sp>
        <p:nvSpPr>
          <p:cNvPr id="13" name="副标题 2"/>
          <p:cNvSpPr txBox="1"/>
          <p:nvPr/>
        </p:nvSpPr>
        <p:spPr>
          <a:xfrm>
            <a:off x="2059162" y="3784864"/>
            <a:ext cx="8211674" cy="139673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altLang="zh-CN" sz="1800" dirty="0" smtClean="0">
                <a:latin typeface="楷体" panose="02010609060101010101" pitchFamily="49" charset="-122"/>
                <a:ea typeface="楷体" panose="02010609060101010101" pitchFamily="49" charset="-122"/>
              </a:rPr>
              <a:t>   ACM</a:t>
            </a:r>
            <a:r>
              <a:rPr lang="zh-CN" altLang="en-US" sz="1800" dirty="0" smtClean="0">
                <a:latin typeface="楷体" panose="02010609060101010101" pitchFamily="49" charset="-122"/>
                <a:ea typeface="楷体" panose="02010609060101010101" pitchFamily="49" charset="-122"/>
              </a:rPr>
              <a:t>的订户遍布全球，目前约有</a:t>
            </a:r>
            <a:r>
              <a:rPr lang="en-US" altLang="zh-CN" sz="1800" dirty="0" smtClean="0">
                <a:latin typeface="楷体" panose="02010609060101010101" pitchFamily="49" charset="-122"/>
                <a:ea typeface="楷体" panose="02010609060101010101" pitchFamily="49" charset="-122"/>
              </a:rPr>
              <a:t>2700</a:t>
            </a:r>
            <a:r>
              <a:rPr lang="zh-CN" altLang="en-US" sz="1800" dirty="0" smtClean="0">
                <a:latin typeface="楷体" panose="02010609060101010101" pitchFamily="49" charset="-122"/>
                <a:ea typeface="楷体" panose="02010609060101010101" pitchFamily="49" charset="-122"/>
              </a:rPr>
              <a:t>多家机构订购了</a:t>
            </a:r>
            <a:r>
              <a:rPr lang="en-US" altLang="zh-CN" sz="1800" dirty="0" smtClean="0">
                <a:latin typeface="楷体" panose="02010609060101010101" pitchFamily="49" charset="-122"/>
                <a:ea typeface="楷体" panose="02010609060101010101" pitchFamily="49" charset="-122"/>
              </a:rPr>
              <a:t>ACM</a:t>
            </a:r>
            <a:r>
              <a:rPr lang="zh-CN" altLang="en-US" sz="1800" dirty="0" smtClean="0">
                <a:latin typeface="楷体" panose="02010609060101010101" pitchFamily="49" charset="-122"/>
                <a:ea typeface="楷体" panose="02010609060101010101" pitchFamily="49" charset="-122"/>
              </a:rPr>
              <a:t>数据库，其中中国订户近</a:t>
            </a:r>
            <a:r>
              <a:rPr lang="en-US" altLang="zh-CN" sz="1800" dirty="0" smtClean="0">
                <a:latin typeface="楷体" panose="02010609060101010101" pitchFamily="49" charset="-122"/>
                <a:ea typeface="楷体" panose="02010609060101010101" pitchFamily="49" charset="-122"/>
              </a:rPr>
              <a:t>200</a:t>
            </a:r>
            <a:r>
              <a:rPr lang="zh-CN" altLang="en-US" sz="1800" dirty="0" smtClean="0">
                <a:latin typeface="楷体" panose="02010609060101010101" pitchFamily="49" charset="-122"/>
                <a:ea typeface="楷体" panose="02010609060101010101" pitchFamily="49" charset="-122"/>
              </a:rPr>
              <a:t>家。每个月平均有</a:t>
            </a:r>
            <a:r>
              <a:rPr lang="en-US" altLang="zh-CN" sz="1800" dirty="0" smtClean="0">
                <a:latin typeface="楷体" panose="02010609060101010101" pitchFamily="49" charset="-122"/>
                <a:ea typeface="楷体" panose="02010609060101010101" pitchFamily="49" charset="-122"/>
              </a:rPr>
              <a:t>238</a:t>
            </a:r>
            <a:r>
              <a:rPr lang="zh-CN" altLang="en-US" sz="1800" dirty="0" smtClean="0">
                <a:latin typeface="楷体" panose="02010609060101010101" pitchFamily="49" charset="-122"/>
                <a:ea typeface="楷体" panose="02010609060101010101" pitchFamily="49" charset="-122"/>
              </a:rPr>
              <a:t>个国家的</a:t>
            </a:r>
            <a:r>
              <a:rPr lang="en-US" altLang="zh-CN" sz="1800" dirty="0" smtClean="0">
                <a:latin typeface="楷体" panose="02010609060101010101" pitchFamily="49" charset="-122"/>
                <a:ea typeface="楷体" panose="02010609060101010101" pitchFamily="49" charset="-122"/>
              </a:rPr>
              <a:t>400</a:t>
            </a:r>
            <a:r>
              <a:rPr lang="zh-CN" altLang="en-US" sz="1800" dirty="0" smtClean="0">
                <a:latin typeface="楷体" panose="02010609060101010101" pitchFamily="49" charset="-122"/>
                <a:ea typeface="楷体" panose="02010609060101010101" pitchFamily="49" charset="-122"/>
              </a:rPr>
              <a:t>多万名独立用户访问</a:t>
            </a:r>
            <a:r>
              <a:rPr lang="en-US" altLang="zh-CN" sz="1800" dirty="0" smtClean="0">
                <a:latin typeface="楷体" panose="02010609060101010101" pitchFamily="49" charset="-122"/>
                <a:ea typeface="楷体" panose="02010609060101010101" pitchFamily="49" charset="-122"/>
              </a:rPr>
              <a:t>ACM</a:t>
            </a:r>
            <a:r>
              <a:rPr lang="zh-CN" altLang="en-US" sz="1800" dirty="0" smtClean="0">
                <a:latin typeface="楷体" panose="02010609060101010101" pitchFamily="49" charset="-122"/>
                <a:ea typeface="楷体" panose="02010609060101010101" pitchFamily="49" charset="-122"/>
              </a:rPr>
              <a:t>数据库的内容。 </a:t>
            </a:r>
            <a:r>
              <a:rPr lang="en-US" altLang="zh-CN" sz="1800" dirty="0" smtClean="0">
                <a:latin typeface="楷体" panose="02010609060101010101" pitchFamily="49" charset="-122"/>
                <a:ea typeface="楷体" panose="02010609060101010101" pitchFamily="49" charset="-122"/>
              </a:rPr>
              <a:t>ACM</a:t>
            </a:r>
            <a:r>
              <a:rPr lang="zh-CN" altLang="en-US" sz="1800" dirty="0" smtClean="0">
                <a:latin typeface="楷体" panose="02010609060101010101" pitchFamily="49" charset="-122"/>
                <a:ea typeface="楷体" panose="02010609060101010101" pitchFamily="49" charset="-122"/>
              </a:rPr>
              <a:t>数据库的月均页面浏览量达到</a:t>
            </a:r>
            <a:r>
              <a:rPr lang="en-US" altLang="zh-CN" sz="1800" dirty="0" smtClean="0">
                <a:latin typeface="楷体" panose="02010609060101010101" pitchFamily="49" charset="-122"/>
                <a:ea typeface="楷体" panose="02010609060101010101" pitchFamily="49" charset="-122"/>
              </a:rPr>
              <a:t>440</a:t>
            </a:r>
            <a:r>
              <a:rPr lang="zh-CN" altLang="en-US" sz="1800" dirty="0" smtClean="0">
                <a:latin typeface="楷体" panose="02010609060101010101" pitchFamily="49" charset="-122"/>
                <a:ea typeface="楷体" panose="02010609060101010101" pitchFamily="49" charset="-122"/>
              </a:rPr>
              <a:t>万，月均下载量高达</a:t>
            </a:r>
            <a:r>
              <a:rPr lang="en-US" altLang="zh-CN" sz="1800" dirty="0" smtClean="0">
                <a:latin typeface="楷体" panose="02010609060101010101" pitchFamily="49" charset="-122"/>
                <a:ea typeface="楷体" panose="02010609060101010101" pitchFamily="49" charset="-122"/>
              </a:rPr>
              <a:t>175</a:t>
            </a:r>
            <a:r>
              <a:rPr lang="zh-CN" altLang="en-US" sz="1800" dirty="0" smtClean="0">
                <a:latin typeface="楷体" panose="02010609060101010101" pitchFamily="49" charset="-122"/>
                <a:ea typeface="楷体" panose="02010609060101010101" pitchFamily="49" charset="-122"/>
              </a:rPr>
              <a:t>万。</a:t>
            </a:r>
            <a:endParaRPr lang="zh-CN" altLang="en-US" sz="1800"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6835775" y="3046413"/>
            <a:ext cx="5356225" cy="558800"/>
          </a:xfrm>
        </p:spPr>
        <p:txBody>
          <a:bodyPr>
            <a:normAutofit fontScale="25000" lnSpcReduction="20000"/>
          </a:bodyPr>
          <a:lstStyle/>
          <a:p>
            <a:endParaRPr lang="en-US" sz="4000" b="1" dirty="0"/>
          </a:p>
          <a:p>
            <a:endParaRPr lang="en-US" sz="3600" b="1" dirty="0"/>
          </a:p>
          <a:p>
            <a:endParaRPr lang="en-US" sz="3600" b="1" dirty="0"/>
          </a:p>
          <a:p>
            <a:endParaRPr lang="en-US" sz="3600" b="1" dirty="0"/>
          </a:p>
          <a:p>
            <a:r>
              <a:rPr lang="en-US" sz="3600" b="1" dirty="0"/>
              <a:t> </a:t>
            </a:r>
            <a:endParaRPr lang="en-US" sz="3600" b="1" dirty="0"/>
          </a:p>
        </p:txBody>
      </p:sp>
      <p:pic>
        <p:nvPicPr>
          <p:cNvPr id="4" name="图片 3"/>
          <p:cNvPicPr>
            <a:picLocks noChangeAspect="1"/>
          </p:cNvPicPr>
          <p:nvPr/>
        </p:nvPicPr>
        <p:blipFill>
          <a:blip r:embed="rId1"/>
          <a:stretch>
            <a:fillRect/>
          </a:stretch>
        </p:blipFill>
        <p:spPr>
          <a:xfrm>
            <a:off x="0" y="0"/>
            <a:ext cx="12192000" cy="971283"/>
          </a:xfrm>
          <a:prstGeom prst="rect">
            <a:avLst/>
          </a:prstGeom>
        </p:spPr>
      </p:pic>
      <p:pic>
        <p:nvPicPr>
          <p:cNvPr id="10" name="image1.jpeg"/>
          <p:cNvPicPr/>
          <p:nvPr/>
        </p:nvPicPr>
        <p:blipFill>
          <a:blip r:embed="rId2" cstate="print"/>
          <a:stretch>
            <a:fillRect/>
          </a:stretch>
        </p:blipFill>
        <p:spPr>
          <a:xfrm>
            <a:off x="67136" y="5741007"/>
            <a:ext cx="2980863" cy="990974"/>
          </a:xfrm>
          <a:prstGeom prst="rect">
            <a:avLst/>
          </a:prstGeom>
        </p:spPr>
      </p:pic>
      <p:pic>
        <p:nvPicPr>
          <p:cNvPr id="11" name="image2.png"/>
          <p:cNvPicPr/>
          <p:nvPr/>
        </p:nvPicPr>
        <p:blipFill>
          <a:blip r:embed="rId3" cstate="print"/>
          <a:stretch>
            <a:fillRect/>
          </a:stretch>
        </p:blipFill>
        <p:spPr>
          <a:xfrm>
            <a:off x="3595577" y="6236494"/>
            <a:ext cx="4455042" cy="308344"/>
          </a:xfrm>
          <a:prstGeom prst="rect">
            <a:avLst/>
          </a:prstGeom>
        </p:spPr>
      </p:pic>
      <p:sp>
        <p:nvSpPr>
          <p:cNvPr id="12" name="矩形 11"/>
          <p:cNvSpPr/>
          <p:nvPr/>
        </p:nvSpPr>
        <p:spPr>
          <a:xfrm>
            <a:off x="9513887" y="6175506"/>
            <a:ext cx="2053960" cy="400110"/>
          </a:xfrm>
          <a:prstGeom prst="rect">
            <a:avLst/>
          </a:prstGeom>
        </p:spPr>
        <p:txBody>
          <a:bodyPr wrap="none">
            <a:spAutoFit/>
          </a:bodyPr>
          <a:lstStyle/>
          <a:p>
            <a:r>
              <a:rPr lang="en-US" altLang="zh-CN" sz="2000" u="sng" dirty="0">
                <a:solidFill>
                  <a:srgbClr val="0000FF"/>
                </a:solidFill>
                <a:latin typeface="Times New Roman" panose="02020603050405020304" pitchFamily="18" charset="0"/>
                <a:ea typeface="宋体" panose="02010600030101010101" pitchFamily="2" charset="-122"/>
                <a:hlinkClick r:id="rId4"/>
              </a:rPr>
              <a:t>https://dl.acm.org/</a:t>
            </a:r>
            <a:endParaRPr lang="zh-CN" altLang="en-US" sz="2000" dirty="0"/>
          </a:p>
        </p:txBody>
      </p:sp>
      <p:sp>
        <p:nvSpPr>
          <p:cNvPr id="17" name="标题 1"/>
          <p:cNvSpPr txBox="1"/>
          <p:nvPr/>
        </p:nvSpPr>
        <p:spPr>
          <a:xfrm>
            <a:off x="396979" y="1098321"/>
            <a:ext cx="10852237" cy="441964"/>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2400" b="1" i="0" u="none" strike="noStrike" kern="1200" cap="none" spc="200" normalizeH="0" baseline="0" noProof="1" smtClean="0">
                <a:ln>
                  <a:noFill/>
                </a:ln>
                <a:solidFill>
                  <a:srgbClr val="000000">
                    <a:lumMod val="85000"/>
                    <a:lumOff val="15000"/>
                  </a:srgbClr>
                </a:solidFill>
                <a:effectLst/>
                <a:uLnTx/>
                <a:uFillTx/>
                <a:latin typeface="Arial" panose="020B0604020202020204" pitchFamily="34" charset="0"/>
                <a:ea typeface="微软雅黑" panose="020B0503020204020204" charset="-122"/>
                <a:cs typeface="微软雅黑" panose="020B0503020204020204" charset="-122"/>
                <a:sym typeface="+mn-ea"/>
              </a:rPr>
              <a:t>ACM</a:t>
            </a:r>
            <a:r>
              <a:rPr kumimoji="0" lang="zh-CN" altLang="en-US" sz="2400" b="1" i="0" u="none" strike="noStrike" kern="1200" cap="none" spc="200" normalizeH="0" baseline="0" noProof="1" smtClean="0">
                <a:ln>
                  <a:noFill/>
                </a:ln>
                <a:solidFill>
                  <a:srgbClr val="000000">
                    <a:lumMod val="85000"/>
                    <a:lumOff val="15000"/>
                  </a:srgbClr>
                </a:solidFill>
                <a:effectLst/>
                <a:uLnTx/>
                <a:uFillTx/>
                <a:latin typeface="Arial" panose="020B0604020202020204" pitchFamily="34" charset="0"/>
                <a:ea typeface="微软雅黑" panose="020B0503020204020204" charset="-122"/>
                <a:cs typeface="+mj-cs"/>
                <a:sym typeface="+mn-ea"/>
              </a:rPr>
              <a:t>数据库简介：</a:t>
            </a:r>
            <a:br>
              <a:rPr kumimoji="0" lang="zh-CN" altLang="en-US" sz="2400" b="1" i="0" u="none" strike="noStrike" kern="1200" cap="none" spc="200" normalizeH="0" baseline="0" noProof="1" smtClean="0">
                <a:ln>
                  <a:noFill/>
                </a:ln>
                <a:solidFill>
                  <a:srgbClr val="000000">
                    <a:lumMod val="85000"/>
                    <a:lumOff val="15000"/>
                  </a:srgbClr>
                </a:solidFill>
                <a:effectLst/>
                <a:uLnTx/>
                <a:uFillTx/>
                <a:latin typeface="Arial" panose="020B0604020202020204" pitchFamily="34" charset="0"/>
                <a:ea typeface="微软雅黑" panose="020B0503020204020204" charset="-122"/>
                <a:cs typeface="+mj-cs"/>
                <a:sym typeface="+mn-ea"/>
              </a:rPr>
            </a:br>
            <a:endParaRPr kumimoji="0" lang="zh-CN" altLang="en-US" sz="2400" b="1" i="0" u="none" strike="noStrike" kern="1200" cap="none" spc="200" normalizeH="0" baseline="0" noProof="1">
              <a:ln>
                <a:noFill/>
              </a:ln>
              <a:solidFill>
                <a:srgbClr val="000000">
                  <a:lumMod val="85000"/>
                  <a:lumOff val="15000"/>
                </a:srgbClr>
              </a:solidFill>
              <a:effectLst/>
              <a:uLnTx/>
              <a:uFillTx/>
              <a:latin typeface="Arial" panose="020B0604020202020204" pitchFamily="34" charset="0"/>
              <a:ea typeface="微软雅黑" panose="020B0503020204020204" charset="-122"/>
              <a:cs typeface="+mj-cs"/>
              <a:sym typeface="+mn-ea"/>
            </a:endParaRPr>
          </a:p>
        </p:txBody>
      </p:sp>
      <p:sp>
        <p:nvSpPr>
          <p:cNvPr id="19" name="内容占位符 2"/>
          <p:cNvSpPr txBox="1"/>
          <p:nvPr/>
        </p:nvSpPr>
        <p:spPr>
          <a:xfrm>
            <a:off x="632936" y="1761846"/>
            <a:ext cx="11420519" cy="3905646"/>
          </a:xfrm>
          <a:prstGeom prst="rect">
            <a:avLst/>
          </a:prstGeo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30000"/>
              </a:lnSpc>
              <a:spcBef>
                <a:spcPts val="0"/>
              </a:spcBef>
              <a:spcAft>
                <a:spcPts val="1000"/>
              </a:spcAft>
              <a:buClrTx/>
              <a:buSzTx/>
              <a:buFont typeface="Arial" panose="020B0604020202020204" pitchFamily="34" charset="0"/>
              <a:buNone/>
              <a:defRPr/>
            </a:pPr>
            <a:r>
              <a:rPr kumimoji="0" lang="zh-CN" altLang="en-US" sz="1600" b="0" i="0" u="none" strike="noStrike" kern="1200" cap="none" spc="150" normalizeH="0" baseline="0" noProof="1" smtClean="0">
                <a:ln>
                  <a:noFill/>
                </a:ln>
                <a:solidFill>
                  <a:srgbClr val="000000">
                    <a:lumMod val="85000"/>
                    <a:lumOff val="15000"/>
                  </a:srgbClr>
                </a:solidFill>
                <a:effectLst/>
                <a:uLnTx/>
                <a:uFillTx/>
                <a:latin typeface="Arial" panose="020B0604020202020204" pitchFamily="34" charset="0"/>
                <a:ea typeface="微软雅黑" panose="020B0503020204020204" charset="-122"/>
                <a:cs typeface="+mn-cs"/>
                <a:sym typeface="+mn-ea"/>
              </a:rPr>
              <a:t>    创立于</a:t>
            </a:r>
            <a:r>
              <a:rPr kumimoji="0" lang="en-US" altLang="zh-CN" sz="1600" b="0" i="0" u="none" strike="noStrike" kern="1200" cap="none" spc="150" normalizeH="0" baseline="0" noProof="1" smtClean="0">
                <a:ln>
                  <a:noFill/>
                </a:ln>
                <a:solidFill>
                  <a:srgbClr val="000000">
                    <a:lumMod val="85000"/>
                    <a:lumOff val="15000"/>
                  </a:srgbClr>
                </a:solidFill>
                <a:effectLst/>
                <a:uLnTx/>
                <a:uFillTx/>
                <a:latin typeface="Arial" panose="020B0604020202020204" pitchFamily="34" charset="0"/>
                <a:ea typeface="微软雅黑" panose="020B0503020204020204" charset="-122"/>
                <a:cs typeface="+mn-cs"/>
                <a:sym typeface="+mn-ea"/>
              </a:rPr>
              <a:t>1947</a:t>
            </a:r>
            <a:r>
              <a:rPr kumimoji="0" lang="zh-CN" altLang="en-US" sz="1600" b="0" i="0" u="none" strike="noStrike" kern="1200" cap="none" spc="150" normalizeH="0" baseline="0" noProof="1" smtClean="0">
                <a:ln>
                  <a:noFill/>
                </a:ln>
                <a:solidFill>
                  <a:srgbClr val="000000">
                    <a:lumMod val="85000"/>
                    <a:lumOff val="15000"/>
                  </a:srgbClr>
                </a:solidFill>
                <a:effectLst/>
                <a:uLnTx/>
                <a:uFillTx/>
                <a:latin typeface="Arial" panose="020B0604020202020204" pitchFamily="34" charset="0"/>
                <a:ea typeface="微软雅黑" panose="020B0503020204020204" charset="-122"/>
                <a:cs typeface="+mn-cs"/>
                <a:sym typeface="+mn-ea"/>
              </a:rPr>
              <a:t>年，是全球历史最悠久和最大的计算机教育、科研机构。</a:t>
            </a:r>
            <a:r>
              <a:rPr kumimoji="0" lang="en-US" altLang="zh-CN" sz="1600" b="0" i="0" u="none" strike="noStrike" kern="1200" cap="none" spc="150" normalizeH="0" baseline="0" noProof="1" smtClean="0">
                <a:ln>
                  <a:noFill/>
                </a:ln>
                <a:solidFill>
                  <a:srgbClr val="000000">
                    <a:lumMod val="85000"/>
                    <a:lumOff val="15000"/>
                  </a:srgbClr>
                </a:solidFill>
                <a:effectLst/>
                <a:uLnTx/>
                <a:uFillTx/>
                <a:latin typeface="Arial" panose="020B0604020202020204" pitchFamily="34" charset="0"/>
                <a:ea typeface="微软雅黑" panose="020B0503020204020204" charset="-122"/>
                <a:cs typeface="+mn-cs"/>
                <a:sym typeface="+mn-ea"/>
              </a:rPr>
              <a:t>ACM</a:t>
            </a:r>
            <a:r>
              <a:rPr kumimoji="0" lang="zh-CN" altLang="en-US" sz="1600" b="0" i="0" u="none" strike="noStrike" kern="1200" cap="none" spc="150" normalizeH="0" baseline="0" noProof="1" smtClean="0">
                <a:ln>
                  <a:noFill/>
                </a:ln>
                <a:solidFill>
                  <a:srgbClr val="000000">
                    <a:lumMod val="85000"/>
                    <a:lumOff val="15000"/>
                  </a:srgbClr>
                </a:solidFill>
                <a:effectLst/>
                <a:uLnTx/>
                <a:uFillTx/>
                <a:latin typeface="Arial" panose="020B0604020202020204" pitchFamily="34" charset="0"/>
                <a:ea typeface="微软雅黑" panose="020B0503020204020204" charset="-122"/>
                <a:cs typeface="+mn-cs"/>
                <a:sym typeface="+mn-ea"/>
              </a:rPr>
              <a:t>目前提供的服务遍及全球</a:t>
            </a:r>
            <a:r>
              <a:rPr kumimoji="0" lang="en-US" altLang="zh-CN" sz="1600" b="0" i="0" u="none" strike="noStrike" kern="1200" cap="none" spc="150" normalizeH="0" baseline="0" noProof="1" smtClean="0">
                <a:ln>
                  <a:noFill/>
                </a:ln>
                <a:solidFill>
                  <a:srgbClr val="000000">
                    <a:lumMod val="85000"/>
                    <a:lumOff val="15000"/>
                  </a:srgbClr>
                </a:solidFill>
                <a:effectLst/>
                <a:uLnTx/>
                <a:uFillTx/>
                <a:latin typeface="Arial" panose="020B0604020202020204" pitchFamily="34" charset="0"/>
                <a:ea typeface="微软雅黑" panose="020B0503020204020204" charset="-122"/>
                <a:cs typeface="+mn-cs"/>
                <a:sym typeface="+mn-ea"/>
              </a:rPr>
              <a:t>100</a:t>
            </a:r>
            <a:r>
              <a:rPr kumimoji="0" lang="zh-CN" altLang="en-US" sz="1600" b="0" i="0" u="none" strike="noStrike" kern="1200" cap="none" spc="150" normalizeH="0" baseline="0" noProof="1" smtClean="0">
                <a:ln>
                  <a:noFill/>
                </a:ln>
                <a:solidFill>
                  <a:srgbClr val="000000">
                    <a:lumMod val="85000"/>
                    <a:lumOff val="15000"/>
                  </a:srgbClr>
                </a:solidFill>
                <a:effectLst/>
                <a:uLnTx/>
                <a:uFillTx/>
                <a:latin typeface="Arial" panose="020B0604020202020204" pitchFamily="34" charset="0"/>
                <a:ea typeface="微软雅黑" panose="020B0503020204020204" charset="-122"/>
                <a:cs typeface="+mn-cs"/>
                <a:sym typeface="+mn-ea"/>
              </a:rPr>
              <a:t>多个国家，会员数超过</a:t>
            </a:r>
            <a:r>
              <a:rPr kumimoji="0" lang="en-US" altLang="zh-CN" sz="1600" b="0" i="0" u="none" strike="noStrike" kern="1200" cap="none" spc="150" normalizeH="0" baseline="0" noProof="1" smtClean="0">
                <a:ln>
                  <a:noFill/>
                </a:ln>
                <a:solidFill>
                  <a:srgbClr val="000000">
                    <a:lumMod val="85000"/>
                    <a:lumOff val="15000"/>
                  </a:srgbClr>
                </a:solidFill>
                <a:effectLst/>
                <a:uLnTx/>
                <a:uFillTx/>
                <a:latin typeface="Arial" panose="020B0604020202020204" pitchFamily="34" charset="0"/>
                <a:ea typeface="微软雅黑" panose="020B0503020204020204" charset="-122"/>
                <a:cs typeface="+mn-cs"/>
                <a:sym typeface="+mn-ea"/>
              </a:rPr>
              <a:t>11</a:t>
            </a:r>
            <a:r>
              <a:rPr kumimoji="0" lang="zh-CN" altLang="en-US" sz="1600" b="0" i="0" u="none" strike="noStrike" kern="1200" cap="none" spc="150" normalizeH="0" baseline="0" noProof="1" smtClean="0">
                <a:ln>
                  <a:noFill/>
                </a:ln>
                <a:solidFill>
                  <a:srgbClr val="000000">
                    <a:lumMod val="85000"/>
                    <a:lumOff val="15000"/>
                  </a:srgbClr>
                </a:solidFill>
                <a:effectLst/>
                <a:uLnTx/>
                <a:uFillTx/>
                <a:latin typeface="Arial" panose="020B0604020202020204" pitchFamily="34" charset="0"/>
                <a:ea typeface="微软雅黑" panose="020B0503020204020204" charset="-122"/>
                <a:cs typeface="+mn-cs"/>
                <a:sym typeface="+mn-ea"/>
              </a:rPr>
              <a:t>万名，涵盖工商业，学术界及政府单位。</a:t>
            </a:r>
            <a:r>
              <a:rPr kumimoji="0" lang="en-US" altLang="zh-CN" sz="1600" b="0" i="0" u="none" strike="noStrike" kern="1200" cap="none" spc="150" normalizeH="0" baseline="0" noProof="1" smtClean="0">
                <a:ln>
                  <a:noFill/>
                </a:ln>
                <a:solidFill>
                  <a:srgbClr val="000000">
                    <a:lumMod val="85000"/>
                    <a:lumOff val="15000"/>
                  </a:srgbClr>
                </a:solidFill>
                <a:effectLst/>
                <a:uLnTx/>
                <a:uFillTx/>
                <a:latin typeface="Arial" panose="020B0604020202020204" pitchFamily="34" charset="0"/>
                <a:ea typeface="微软雅黑" panose="020B0503020204020204" charset="-122"/>
                <a:cs typeface="+mn-cs"/>
                <a:sym typeface="+mn-ea"/>
              </a:rPr>
              <a:t>ACM</a:t>
            </a:r>
            <a:r>
              <a:rPr kumimoji="0" lang="zh-CN" altLang="en-US" sz="1600" b="0" i="0" u="none" strike="noStrike" kern="1200" cap="none" spc="150" normalizeH="0" baseline="0" noProof="1" smtClean="0">
                <a:ln>
                  <a:noFill/>
                </a:ln>
                <a:solidFill>
                  <a:srgbClr val="000000">
                    <a:lumMod val="85000"/>
                    <a:lumOff val="15000"/>
                  </a:srgbClr>
                </a:solidFill>
                <a:effectLst/>
                <a:uLnTx/>
                <a:uFillTx/>
                <a:latin typeface="Arial" panose="020B0604020202020204" pitchFamily="34" charset="0"/>
                <a:ea typeface="微软雅黑" panose="020B0503020204020204" charset="-122"/>
                <a:cs typeface="+mn-cs"/>
                <a:sym typeface="+mn-ea"/>
              </a:rPr>
              <a:t>致力于</a:t>
            </a:r>
            <a:r>
              <a:rPr kumimoji="0" lang="zh-CN" altLang="en-US" sz="1600" b="0" i="0" u="none" strike="noStrike" kern="1200" cap="none" spc="150" normalizeH="0" baseline="0" noProof="1" smtClean="0">
                <a:ln>
                  <a:noFill/>
                </a:ln>
                <a:solidFill>
                  <a:srgbClr val="FF0000"/>
                </a:solidFill>
                <a:effectLst/>
                <a:uLnTx/>
                <a:uFillTx/>
                <a:latin typeface="Arial" panose="020B0604020202020204" pitchFamily="34" charset="0"/>
                <a:ea typeface="微软雅黑" panose="020B0503020204020204" charset="-122"/>
                <a:cs typeface="+mn-cs"/>
                <a:sym typeface="+mn-ea"/>
              </a:rPr>
              <a:t>发展信息技术教育</a:t>
            </a:r>
            <a:r>
              <a:rPr kumimoji="0" lang="zh-CN" altLang="en-US" sz="1600" b="0" i="0" u="none" strike="noStrike" kern="1200" cap="none" spc="150" normalizeH="0" baseline="0" noProof="1" smtClean="0">
                <a:ln>
                  <a:noFill/>
                </a:ln>
                <a:solidFill>
                  <a:srgbClr val="000000">
                    <a:lumMod val="85000"/>
                    <a:lumOff val="15000"/>
                  </a:srgbClr>
                </a:solidFill>
                <a:effectLst/>
                <a:uLnTx/>
                <a:uFillTx/>
                <a:latin typeface="Arial" panose="020B0604020202020204" pitchFamily="34" charset="0"/>
                <a:ea typeface="微软雅黑" panose="020B0503020204020204" charset="-122"/>
                <a:cs typeface="+mn-cs"/>
                <a:sym typeface="+mn-ea"/>
              </a:rPr>
              <a:t>、</a:t>
            </a:r>
            <a:r>
              <a:rPr kumimoji="0" lang="zh-CN" altLang="en-US" sz="1600" b="0" i="0" u="none" strike="noStrike" kern="1200" cap="none" spc="150" normalizeH="0" baseline="0" noProof="1" smtClean="0">
                <a:ln>
                  <a:noFill/>
                </a:ln>
                <a:solidFill>
                  <a:srgbClr val="FF0000"/>
                </a:solidFill>
                <a:effectLst/>
                <a:uLnTx/>
                <a:uFillTx/>
                <a:latin typeface="Arial" panose="020B0604020202020204" pitchFamily="34" charset="0"/>
                <a:ea typeface="微软雅黑" panose="020B0503020204020204" charset="-122"/>
                <a:cs typeface="+mn-cs"/>
                <a:sym typeface="+mn-ea"/>
              </a:rPr>
              <a:t>科研和应用</a:t>
            </a:r>
            <a:r>
              <a:rPr kumimoji="0" lang="zh-CN" altLang="en-US" sz="1600" b="0" i="0" u="none" strike="noStrike" kern="1200" cap="none" spc="150" normalizeH="0" baseline="0" noProof="1" smtClean="0">
                <a:ln>
                  <a:noFill/>
                </a:ln>
                <a:solidFill>
                  <a:srgbClr val="000000">
                    <a:lumMod val="85000"/>
                    <a:lumOff val="15000"/>
                  </a:srgbClr>
                </a:solidFill>
                <a:effectLst/>
                <a:uLnTx/>
                <a:uFillTx/>
                <a:latin typeface="Arial" panose="020B0604020202020204" pitchFamily="34" charset="0"/>
                <a:ea typeface="微软雅黑" panose="020B0503020204020204" charset="-122"/>
                <a:cs typeface="+mn-cs"/>
                <a:sym typeface="+mn-ea"/>
              </a:rPr>
              <a:t>，出版权威和前瞻性的文献，如</a:t>
            </a:r>
            <a:r>
              <a:rPr kumimoji="0" lang="zh-CN" altLang="en-US" sz="1600" b="0" i="0" u="none" strike="noStrike" kern="1200" cap="none" spc="150" normalizeH="0" baseline="0" noProof="1" smtClean="0">
                <a:ln>
                  <a:noFill/>
                </a:ln>
                <a:solidFill>
                  <a:srgbClr val="FF0000"/>
                </a:solidFill>
                <a:effectLst/>
                <a:uLnTx/>
                <a:uFillTx/>
                <a:latin typeface="Arial" panose="020B0604020202020204" pitchFamily="34" charset="0"/>
                <a:ea typeface="微软雅黑" panose="020B0503020204020204" charset="-122"/>
                <a:cs typeface="+mn-cs"/>
                <a:sym typeface="+mn-ea"/>
              </a:rPr>
              <a:t>专业期刊、会议录和新闻快报</a:t>
            </a:r>
            <a:r>
              <a:rPr kumimoji="0" lang="zh-CN" altLang="en-US" sz="1600" b="0" i="0" u="none" strike="noStrike" kern="1200" cap="none" spc="150" normalizeH="0" baseline="0" noProof="1" smtClean="0">
                <a:ln>
                  <a:noFill/>
                </a:ln>
                <a:solidFill>
                  <a:srgbClr val="000000">
                    <a:lumMod val="85000"/>
                    <a:lumOff val="15000"/>
                  </a:srgbClr>
                </a:solidFill>
                <a:effectLst/>
                <a:uLnTx/>
                <a:uFillTx/>
                <a:latin typeface="Arial" panose="020B0604020202020204" pitchFamily="34" charset="0"/>
                <a:ea typeface="微软雅黑" panose="020B0503020204020204" charset="-122"/>
                <a:cs typeface="+mn-cs"/>
                <a:sym typeface="+mn-ea"/>
              </a:rPr>
              <a:t>。</a:t>
            </a:r>
            <a:r>
              <a:rPr kumimoji="0" lang="en-US" altLang="zh-CN" sz="1600" b="0" i="0" u="none" strike="noStrike" kern="1200" cap="none" spc="150" normalizeH="0" baseline="0" noProof="1" smtClean="0">
                <a:ln>
                  <a:noFill/>
                </a:ln>
                <a:solidFill>
                  <a:srgbClr val="000000">
                    <a:lumMod val="85000"/>
                    <a:lumOff val="15000"/>
                  </a:srgbClr>
                </a:solidFill>
                <a:effectLst/>
                <a:uLnTx/>
                <a:uFillTx/>
                <a:latin typeface="Arial" panose="020B0604020202020204" pitchFamily="34" charset="0"/>
                <a:ea typeface="微软雅黑" panose="020B0503020204020204" charset="-122"/>
                <a:cs typeface="+mn-cs"/>
                <a:sym typeface="+mn-ea"/>
              </a:rPr>
              <a:t>ACM Digital Library</a:t>
            </a:r>
            <a:r>
              <a:rPr kumimoji="0" lang="zh-CN" altLang="en-US" sz="1600" b="0" i="0" u="none" strike="noStrike" kern="1200" cap="none" spc="150" normalizeH="0" baseline="0" noProof="1" smtClean="0">
                <a:ln>
                  <a:noFill/>
                </a:ln>
                <a:solidFill>
                  <a:srgbClr val="000000">
                    <a:lumMod val="85000"/>
                    <a:lumOff val="15000"/>
                  </a:srgbClr>
                </a:solidFill>
                <a:effectLst/>
                <a:uLnTx/>
                <a:uFillTx/>
                <a:latin typeface="Arial" panose="020B0604020202020204" pitchFamily="34" charset="0"/>
                <a:ea typeface="微软雅黑" panose="020B0503020204020204" charset="-122"/>
                <a:cs typeface="+mn-cs"/>
                <a:sym typeface="+mn-ea"/>
              </a:rPr>
              <a:t>数据库目前收录了约</a:t>
            </a:r>
            <a:r>
              <a:rPr kumimoji="0" lang="en-US" altLang="zh-CN" sz="1600" b="0" i="0" u="none" strike="noStrike" kern="1200" cap="none" spc="150" normalizeH="0" baseline="0" noProof="1" smtClean="0">
                <a:ln>
                  <a:noFill/>
                </a:ln>
                <a:solidFill>
                  <a:srgbClr val="FF0000"/>
                </a:solidFill>
                <a:effectLst/>
                <a:uLnTx/>
                <a:uFillTx/>
                <a:latin typeface="Arial" panose="020B0604020202020204" pitchFamily="34" charset="0"/>
                <a:ea typeface="微软雅黑" panose="020B0503020204020204" charset="-122"/>
                <a:cs typeface="+mn-cs"/>
                <a:sym typeface="+mn-ea"/>
              </a:rPr>
              <a:t>60.8</a:t>
            </a:r>
            <a:r>
              <a:rPr kumimoji="0" lang="zh-CN" altLang="en-US" sz="1600" b="0" i="0" u="none" strike="noStrike" kern="1200" cap="none" spc="150" normalizeH="0" baseline="0" noProof="1" smtClean="0">
                <a:ln>
                  <a:noFill/>
                </a:ln>
                <a:solidFill>
                  <a:srgbClr val="000000">
                    <a:lumMod val="85000"/>
                    <a:lumOff val="15000"/>
                  </a:srgbClr>
                </a:solidFill>
                <a:effectLst/>
                <a:uLnTx/>
                <a:uFillTx/>
                <a:latin typeface="Arial" panose="020B0604020202020204" pitchFamily="34" charset="0"/>
                <a:ea typeface="微软雅黑" panose="020B0503020204020204" charset="-122"/>
                <a:cs typeface="+mn-cs"/>
                <a:sym typeface="+mn-ea"/>
              </a:rPr>
              <a:t>万篇期刊、会议录、快报等全文文章，并以每年约</a:t>
            </a:r>
            <a:r>
              <a:rPr kumimoji="0" lang="en-US" altLang="zh-CN" sz="1600" b="0" i="0" u="none" strike="noStrike" kern="1200" cap="none" spc="150" normalizeH="0" baseline="0" noProof="1" smtClean="0">
                <a:ln>
                  <a:noFill/>
                </a:ln>
                <a:solidFill>
                  <a:srgbClr val="FF0000"/>
                </a:solidFill>
                <a:effectLst/>
                <a:uLnTx/>
                <a:uFillTx/>
                <a:latin typeface="Arial" panose="020B0604020202020204" pitchFamily="34" charset="0"/>
                <a:ea typeface="微软雅黑" panose="020B0503020204020204" charset="-122"/>
                <a:cs typeface="+mn-cs"/>
                <a:sym typeface="+mn-ea"/>
              </a:rPr>
              <a:t>25,000 </a:t>
            </a:r>
            <a:r>
              <a:rPr kumimoji="0" lang="zh-CN" altLang="en-US" sz="1600" b="0" i="0" u="none" strike="noStrike" kern="1200" cap="none" spc="150" normalizeH="0" baseline="0" noProof="1" smtClean="0">
                <a:ln>
                  <a:noFill/>
                </a:ln>
                <a:solidFill>
                  <a:srgbClr val="000000">
                    <a:lumMod val="85000"/>
                    <a:lumOff val="15000"/>
                  </a:srgbClr>
                </a:solidFill>
                <a:effectLst/>
                <a:uLnTx/>
                <a:uFillTx/>
                <a:latin typeface="Arial" panose="020B0604020202020204" pitchFamily="34" charset="0"/>
                <a:ea typeface="微软雅黑" panose="020B0503020204020204" charset="-122"/>
                <a:cs typeface="+mn-cs"/>
                <a:sym typeface="+mn-ea"/>
              </a:rPr>
              <a:t>篇的频率不断更新。</a:t>
            </a:r>
            <a:endParaRPr kumimoji="0" lang="zh-CN" altLang="en-US" sz="1600" b="0" i="0" u="none" strike="noStrike" kern="1200" cap="none" spc="150" normalizeH="0" baseline="0" noProof="1" smtClean="0">
              <a:ln>
                <a:noFill/>
              </a:ln>
              <a:solidFill>
                <a:srgbClr val="000000">
                  <a:lumMod val="85000"/>
                  <a:lumOff val="15000"/>
                </a:srgbClr>
              </a:solidFill>
              <a:effectLst/>
              <a:uLnTx/>
              <a:uFillTx/>
              <a:latin typeface="Arial" panose="020B0604020202020204" pitchFamily="34" charset="0"/>
              <a:ea typeface="微软雅黑" panose="020B0503020204020204" charset="-122"/>
              <a:cs typeface="+mn-cs"/>
              <a:sym typeface="+mn-ea"/>
            </a:endParaRPr>
          </a:p>
          <a:p>
            <a:pPr marL="0" marR="0" lvl="0" indent="0" algn="l" defTabSz="914400" rtl="0" eaLnBrk="1" fontAlgn="auto" latinLnBrk="0" hangingPunct="1">
              <a:lnSpc>
                <a:spcPct val="130000"/>
              </a:lnSpc>
              <a:spcBef>
                <a:spcPts val="0"/>
              </a:spcBef>
              <a:spcAft>
                <a:spcPts val="1000"/>
              </a:spcAft>
              <a:buClrTx/>
              <a:buSzTx/>
              <a:buFont typeface="Arial" panose="020B0604020202020204" pitchFamily="34" charset="0"/>
              <a:buNone/>
              <a:defRPr/>
            </a:pPr>
            <a:r>
              <a:rPr kumimoji="0" lang="zh-CN" altLang="en-US" sz="1600" b="0" i="0" u="none" strike="noStrike" kern="1200" cap="none" spc="150" normalizeH="0" baseline="0" noProof="1" smtClean="0">
                <a:ln>
                  <a:noFill/>
                </a:ln>
                <a:solidFill>
                  <a:srgbClr val="000000">
                    <a:lumMod val="85000"/>
                    <a:lumOff val="15000"/>
                  </a:srgbClr>
                </a:solidFill>
                <a:effectLst/>
                <a:uLnTx/>
                <a:uFillTx/>
                <a:latin typeface="Arial" panose="020B0604020202020204" pitchFamily="34" charset="0"/>
                <a:ea typeface="微软雅黑" panose="020B0503020204020204" charset="-122"/>
                <a:cs typeface="+mn-cs"/>
                <a:sym typeface="+mn-ea"/>
              </a:rPr>
              <a:t>     同时，</a:t>
            </a:r>
            <a:r>
              <a:rPr kumimoji="0" lang="en-US" altLang="zh-CN" sz="1600" b="0" i="0" u="none" strike="noStrike" kern="1200" cap="none" spc="150" normalizeH="0" baseline="0" noProof="1" smtClean="0">
                <a:ln>
                  <a:noFill/>
                </a:ln>
                <a:solidFill>
                  <a:srgbClr val="000000">
                    <a:lumMod val="85000"/>
                    <a:lumOff val="15000"/>
                  </a:srgbClr>
                </a:solidFill>
                <a:effectLst/>
                <a:uLnTx/>
                <a:uFillTx/>
                <a:latin typeface="Arial" panose="020B0604020202020204" pitchFamily="34" charset="0"/>
                <a:ea typeface="微软雅黑" panose="020B0503020204020204" charset="-122"/>
                <a:cs typeface="+mn-cs"/>
                <a:sym typeface="+mn-ea"/>
              </a:rPr>
              <a:t>ACM</a:t>
            </a:r>
            <a:r>
              <a:rPr kumimoji="0" lang="zh-CN" altLang="en-US" sz="1600" b="0" i="0" u="none" strike="noStrike" kern="1200" cap="none" spc="150" normalizeH="0" baseline="0" noProof="1" smtClean="0">
                <a:ln>
                  <a:noFill/>
                </a:ln>
                <a:solidFill>
                  <a:srgbClr val="000000">
                    <a:lumMod val="85000"/>
                    <a:lumOff val="15000"/>
                  </a:srgbClr>
                </a:solidFill>
                <a:effectLst/>
                <a:uLnTx/>
                <a:uFillTx/>
                <a:latin typeface="Arial" panose="020B0604020202020204" pitchFamily="34" charset="0"/>
                <a:ea typeface="微软雅黑" panose="020B0503020204020204" charset="-122"/>
                <a:cs typeface="+mn-cs"/>
                <a:sym typeface="+mn-ea"/>
              </a:rPr>
              <a:t>整合了第三方出版社的内容，全面集成了“</a:t>
            </a:r>
            <a:r>
              <a:rPr kumimoji="0" lang="zh-CN" altLang="en-US" sz="1600" b="0" i="0" u="none" strike="noStrike" kern="1200" cap="none" spc="150" normalizeH="0" baseline="0" noProof="1" smtClean="0">
                <a:ln>
                  <a:noFill/>
                </a:ln>
                <a:solidFill>
                  <a:srgbClr val="FF0000"/>
                </a:solidFill>
                <a:effectLst/>
                <a:uLnTx/>
                <a:uFillTx/>
                <a:latin typeface="Arial" panose="020B0604020202020204" pitchFamily="34" charset="0"/>
                <a:ea typeface="微软雅黑" panose="020B0503020204020204" charset="-122"/>
                <a:cs typeface="+mn-cs"/>
                <a:sym typeface="+mn-ea"/>
              </a:rPr>
              <a:t>在线计算机文献指南</a:t>
            </a:r>
            <a:r>
              <a:rPr kumimoji="0" lang="zh-CN" altLang="en-US" sz="1600" b="0" i="0" u="none" strike="noStrike" kern="1200" cap="none" spc="150" normalizeH="0" baseline="0" noProof="1" smtClean="0">
                <a:ln>
                  <a:noFill/>
                </a:ln>
                <a:solidFill>
                  <a:srgbClr val="000000">
                    <a:lumMod val="85000"/>
                    <a:lumOff val="15000"/>
                  </a:srgbClr>
                </a:solidFill>
                <a:effectLst/>
                <a:uLnTx/>
                <a:uFillTx/>
                <a:latin typeface="Arial" panose="020B0604020202020204" pitchFamily="34" charset="0"/>
                <a:ea typeface="微软雅黑" panose="020B0503020204020204" charset="-122"/>
                <a:cs typeface="+mn-cs"/>
                <a:sym typeface="+mn-ea"/>
              </a:rPr>
              <a:t>”（</a:t>
            </a:r>
            <a:r>
              <a:rPr kumimoji="0" lang="en-US" altLang="zh-CN" sz="1600" b="0" i="0" u="none" strike="noStrike" kern="1200" cap="none" spc="150" normalizeH="0" baseline="0" noProof="1" smtClean="0">
                <a:ln>
                  <a:noFill/>
                </a:ln>
                <a:solidFill>
                  <a:srgbClr val="000000">
                    <a:lumMod val="85000"/>
                    <a:lumOff val="15000"/>
                  </a:srgbClr>
                </a:solidFill>
                <a:effectLst/>
                <a:uLnTx/>
                <a:uFillTx/>
                <a:latin typeface="Arial" panose="020B0604020202020204" pitchFamily="34" charset="0"/>
                <a:ea typeface="微软雅黑" panose="020B0503020204020204" charset="-122"/>
                <a:cs typeface="+mn-cs"/>
                <a:sym typeface="+mn-ea"/>
              </a:rPr>
              <a:t>The Guide to Computing Literature</a:t>
            </a:r>
            <a:r>
              <a:rPr kumimoji="0" lang="zh-CN" altLang="en-US" sz="1600" b="0" i="0" u="none" strike="noStrike" kern="1200" cap="none" spc="150" normalizeH="0" baseline="0" noProof="1" smtClean="0">
                <a:ln>
                  <a:noFill/>
                </a:ln>
                <a:solidFill>
                  <a:srgbClr val="000000">
                    <a:lumMod val="85000"/>
                    <a:lumOff val="15000"/>
                  </a:srgbClr>
                </a:solidFill>
                <a:effectLst/>
                <a:uLnTx/>
                <a:uFillTx/>
                <a:latin typeface="Arial" panose="020B0604020202020204" pitchFamily="34" charset="0"/>
                <a:ea typeface="微软雅黑" panose="020B0503020204020204" charset="-122"/>
                <a:cs typeface="+mn-cs"/>
                <a:sym typeface="+mn-ea"/>
              </a:rPr>
              <a:t>）书目文摘数据库。它集合了</a:t>
            </a:r>
            <a:r>
              <a:rPr kumimoji="0" lang="en-US" altLang="zh-CN" sz="1600" b="0" i="0" u="none" strike="noStrike" kern="1200" cap="none" spc="150" normalizeH="0" baseline="0" noProof="1" smtClean="0">
                <a:ln>
                  <a:noFill/>
                </a:ln>
                <a:solidFill>
                  <a:srgbClr val="000000">
                    <a:lumMod val="85000"/>
                    <a:lumOff val="15000"/>
                  </a:srgbClr>
                </a:solidFill>
                <a:effectLst/>
                <a:uLnTx/>
                <a:uFillTx/>
                <a:latin typeface="Arial" panose="020B0604020202020204" pitchFamily="34" charset="0"/>
                <a:ea typeface="微软雅黑" panose="020B0503020204020204" charset="-122"/>
                <a:cs typeface="+mn-cs"/>
                <a:sym typeface="+mn-ea"/>
              </a:rPr>
              <a:t>ACM</a:t>
            </a:r>
            <a:r>
              <a:rPr kumimoji="0" lang="zh-CN" altLang="en-US" sz="1600" b="0" i="0" u="none" strike="noStrike" kern="1200" cap="none" spc="150" normalizeH="0" baseline="0" noProof="1" smtClean="0">
                <a:ln>
                  <a:noFill/>
                </a:ln>
                <a:solidFill>
                  <a:srgbClr val="000000">
                    <a:lumMod val="85000"/>
                    <a:lumOff val="15000"/>
                  </a:srgbClr>
                </a:solidFill>
                <a:effectLst/>
                <a:uLnTx/>
                <a:uFillTx/>
                <a:latin typeface="Arial" panose="020B0604020202020204" pitchFamily="34" charset="0"/>
                <a:ea typeface="微软雅黑" panose="020B0503020204020204" charset="-122"/>
                <a:cs typeface="+mn-cs"/>
                <a:sym typeface="+mn-ea"/>
              </a:rPr>
              <a:t>和其他</a:t>
            </a:r>
            <a:r>
              <a:rPr kumimoji="0" lang="en-US" altLang="zh-CN" sz="1600" b="0" i="0" u="none" strike="noStrike" kern="1200" cap="none" spc="150" normalizeH="0" baseline="0" noProof="1" smtClean="0">
                <a:ln>
                  <a:noFill/>
                </a:ln>
                <a:solidFill>
                  <a:srgbClr val="000000">
                    <a:lumMod val="85000"/>
                    <a:lumOff val="15000"/>
                  </a:srgbClr>
                </a:solidFill>
                <a:effectLst/>
                <a:uLnTx/>
                <a:uFillTx/>
                <a:latin typeface="Arial" panose="020B0604020202020204" pitchFamily="34" charset="0"/>
                <a:ea typeface="微软雅黑" panose="020B0503020204020204" charset="-122"/>
                <a:cs typeface="+mn-cs"/>
                <a:sym typeface="+mn-ea"/>
              </a:rPr>
              <a:t>1</a:t>
            </a:r>
            <a:r>
              <a:rPr kumimoji="0" lang="en-US" altLang="zh-CN" sz="1600" b="0" i="0" u="none" strike="noStrike" kern="1200" cap="none" spc="150" normalizeH="0" baseline="0" noProof="1" smtClean="0">
                <a:ln>
                  <a:noFill/>
                </a:ln>
                <a:solidFill>
                  <a:srgbClr val="000000">
                    <a:lumMod val="85000"/>
                    <a:lumOff val="15000"/>
                  </a:srgbClr>
                </a:solidFill>
                <a:effectLst/>
                <a:uLnTx/>
                <a:uFillTx/>
                <a:latin typeface="Arial" panose="020B0604020202020204" pitchFamily="34" charset="0"/>
                <a:ea typeface="微软雅黑" panose="020B0503020204020204" charset="-122"/>
                <a:cs typeface="+mn-cs"/>
                <a:sym typeface="+mn-ea"/>
              </a:rPr>
              <a:t>,000</a:t>
            </a:r>
            <a:r>
              <a:rPr kumimoji="0" lang="zh-CN" altLang="en-US" sz="1600" b="0" i="0" u="none" strike="noStrike" kern="1200" cap="none" spc="150" normalizeH="0" baseline="0" noProof="1" smtClean="0">
                <a:ln>
                  <a:noFill/>
                </a:ln>
                <a:solidFill>
                  <a:srgbClr val="000000">
                    <a:lumMod val="85000"/>
                    <a:lumOff val="15000"/>
                  </a:srgbClr>
                </a:solidFill>
                <a:effectLst/>
                <a:uLnTx/>
                <a:uFillTx/>
                <a:latin typeface="Arial" panose="020B0604020202020204" pitchFamily="34" charset="0"/>
                <a:ea typeface="微软雅黑" panose="020B0503020204020204" charset="-122"/>
                <a:cs typeface="+mn-cs"/>
                <a:sym typeface="+mn-ea"/>
              </a:rPr>
              <a:t>多家出版社的出版物，旨在为专业和非专业人士提供了解计算机和信息技术领域资源的窗口。</a:t>
            </a:r>
            <a:endParaRPr kumimoji="0" lang="zh-CN" altLang="en-US" sz="1600" b="0" i="0" u="none" strike="noStrike" kern="1200" cap="none" spc="150" normalizeH="0" baseline="0" noProof="1" smtClean="0">
              <a:ln>
                <a:noFill/>
              </a:ln>
              <a:solidFill>
                <a:srgbClr val="000000">
                  <a:lumMod val="85000"/>
                  <a:lumOff val="15000"/>
                </a:srgbClr>
              </a:solidFill>
              <a:effectLst/>
              <a:uLnTx/>
              <a:uFillTx/>
              <a:latin typeface="Arial" panose="020B0604020202020204" pitchFamily="34" charset="0"/>
              <a:ea typeface="微软雅黑" panose="020B0503020204020204" charset="-122"/>
              <a:cs typeface="+mn-cs"/>
              <a:sym typeface="+mn-ea"/>
            </a:endParaRPr>
          </a:p>
          <a:p>
            <a:pPr marL="0" marR="0" lvl="0" indent="0" algn="l" defTabSz="914400" rtl="0" eaLnBrk="1" fontAlgn="auto" latinLnBrk="0" hangingPunct="1">
              <a:lnSpc>
                <a:spcPct val="130000"/>
              </a:lnSpc>
              <a:spcBef>
                <a:spcPts val="0"/>
              </a:spcBef>
              <a:spcAft>
                <a:spcPts val="1000"/>
              </a:spcAft>
              <a:buClrTx/>
              <a:buSzTx/>
              <a:buFont typeface="Arial" panose="020B0604020202020204" pitchFamily="34" charset="0"/>
              <a:buNone/>
              <a:defRPr/>
            </a:pPr>
            <a:r>
              <a:rPr kumimoji="0" lang="zh-CN" altLang="en-US" sz="1600" b="0" i="0" u="none" strike="noStrike" kern="1200" cap="none" spc="150" normalizeH="0" baseline="0" noProof="1" smtClean="0">
                <a:ln>
                  <a:noFill/>
                </a:ln>
                <a:solidFill>
                  <a:srgbClr val="000000">
                    <a:lumMod val="85000"/>
                    <a:lumOff val="15000"/>
                  </a:srgbClr>
                </a:solidFill>
                <a:effectLst/>
                <a:uLnTx/>
                <a:uFillTx/>
                <a:latin typeface="Arial" panose="020B0604020202020204" pitchFamily="34" charset="0"/>
                <a:ea typeface="微软雅黑" panose="020B0503020204020204" charset="-122"/>
                <a:cs typeface="+mn-cs"/>
                <a:sym typeface="+mn-ea"/>
              </a:rPr>
              <a:t>    </a:t>
            </a:r>
            <a:r>
              <a:rPr kumimoji="0" lang="en-US" altLang="zh-CN" sz="1600" b="0" i="0" u="none" strike="noStrike" kern="1200" cap="none" spc="150" normalizeH="0" baseline="0" noProof="1" smtClean="0">
                <a:ln>
                  <a:noFill/>
                </a:ln>
                <a:solidFill>
                  <a:srgbClr val="000000">
                    <a:lumMod val="85000"/>
                    <a:lumOff val="15000"/>
                  </a:srgbClr>
                </a:solidFill>
                <a:effectLst/>
                <a:uLnTx/>
                <a:uFillTx/>
                <a:latin typeface="Arial" panose="020B0604020202020204" pitchFamily="34" charset="0"/>
                <a:ea typeface="微软雅黑" panose="020B0503020204020204" charset="-122"/>
                <a:cs typeface="+mn-cs"/>
                <a:sym typeface="+mn-ea"/>
              </a:rPr>
              <a:t>ACM</a:t>
            </a:r>
            <a:r>
              <a:rPr kumimoji="0" lang="zh-CN" altLang="en-US" sz="1600" b="0" i="0" u="none" strike="noStrike" kern="1200" cap="none" spc="150" normalizeH="0" baseline="0" noProof="1" smtClean="0">
                <a:ln>
                  <a:noFill/>
                </a:ln>
                <a:solidFill>
                  <a:srgbClr val="000000">
                    <a:lumMod val="85000"/>
                    <a:lumOff val="15000"/>
                  </a:srgbClr>
                </a:solidFill>
                <a:effectLst/>
                <a:uLnTx/>
                <a:uFillTx/>
                <a:latin typeface="Arial" panose="020B0604020202020204" pitchFamily="34" charset="0"/>
                <a:ea typeface="微软雅黑" panose="020B0503020204020204" charset="-122"/>
                <a:cs typeface="+mn-cs"/>
                <a:sym typeface="+mn-ea"/>
              </a:rPr>
              <a:t>有</a:t>
            </a:r>
            <a:r>
              <a:rPr kumimoji="0" lang="en-US" altLang="zh-CN" sz="1600" b="0" i="0" u="none" strike="noStrike" kern="1200" cap="none" spc="150" normalizeH="0" baseline="0" noProof="1" smtClean="0">
                <a:ln>
                  <a:noFill/>
                </a:ln>
                <a:solidFill>
                  <a:srgbClr val="000000">
                    <a:lumMod val="85000"/>
                    <a:lumOff val="15000"/>
                  </a:srgbClr>
                </a:solidFill>
                <a:effectLst/>
                <a:uLnTx/>
                <a:uFillTx/>
                <a:latin typeface="Arial" panose="020B0604020202020204" pitchFamily="34" charset="0"/>
                <a:ea typeface="微软雅黑" panose="020B0503020204020204" charset="-122"/>
                <a:cs typeface="+mn-cs"/>
                <a:sym typeface="+mn-ea"/>
              </a:rPr>
              <a:t>38</a:t>
            </a:r>
            <a:r>
              <a:rPr kumimoji="0" lang="zh-CN" altLang="en-US" sz="1600" b="0" i="0" u="none" strike="noStrike" kern="1200" cap="none" spc="150" normalizeH="0" baseline="0" noProof="1" smtClean="0">
                <a:ln>
                  <a:noFill/>
                </a:ln>
                <a:solidFill>
                  <a:srgbClr val="000000">
                    <a:lumMod val="85000"/>
                    <a:lumOff val="15000"/>
                  </a:srgbClr>
                </a:solidFill>
                <a:effectLst/>
                <a:uLnTx/>
                <a:uFillTx/>
                <a:latin typeface="Arial" panose="020B0604020202020204" pitchFamily="34" charset="0"/>
                <a:ea typeface="微软雅黑" panose="020B0503020204020204" charset="-122"/>
                <a:cs typeface="+mn-cs"/>
                <a:sym typeface="+mn-ea"/>
              </a:rPr>
              <a:t>个特别兴趣组，侧重不同的领域，比如</a:t>
            </a:r>
            <a:r>
              <a:rPr kumimoji="0" lang="zh-CN" altLang="en-US" sz="1600" b="0" i="0" u="none" strike="noStrike" kern="1200" cap="none" spc="150" normalizeH="0" baseline="0" noProof="1" smtClean="0">
                <a:ln>
                  <a:noFill/>
                </a:ln>
                <a:solidFill>
                  <a:srgbClr val="FF0000"/>
                </a:solidFill>
                <a:effectLst/>
                <a:uLnTx/>
                <a:uFillTx/>
                <a:latin typeface="Arial" panose="020B0604020202020204" pitchFamily="34" charset="0"/>
                <a:ea typeface="微软雅黑" panose="020B0503020204020204" charset="-122"/>
                <a:cs typeface="+mn-cs"/>
                <a:sym typeface="+mn-ea"/>
              </a:rPr>
              <a:t>人工智能、应用计算机学、人机互动、设计自动化</a:t>
            </a:r>
            <a:r>
              <a:rPr kumimoji="0" lang="zh-CN" altLang="en-US" sz="1600" b="0" i="0" u="none" strike="noStrike" kern="1200" cap="none" spc="150" normalizeH="0" baseline="0" noProof="1" smtClean="0">
                <a:ln>
                  <a:noFill/>
                </a:ln>
                <a:solidFill>
                  <a:srgbClr val="000000">
                    <a:lumMod val="85000"/>
                    <a:lumOff val="15000"/>
                  </a:srgbClr>
                </a:solidFill>
                <a:effectLst/>
                <a:uLnTx/>
                <a:uFillTx/>
                <a:latin typeface="Arial" panose="020B0604020202020204" pitchFamily="34" charset="0"/>
                <a:ea typeface="微软雅黑" panose="020B0503020204020204" charset="-122"/>
                <a:cs typeface="+mn-cs"/>
                <a:sym typeface="+mn-ea"/>
              </a:rPr>
              <a:t>等。特别兴趣组每年在世界各地举办</a:t>
            </a:r>
            <a:r>
              <a:rPr kumimoji="0" lang="en-US" altLang="zh-CN" sz="1600" b="0" i="0" u="none" strike="noStrike" kern="1200" cap="none" spc="150" normalizeH="0" baseline="0" noProof="1" smtClean="0">
                <a:ln>
                  <a:noFill/>
                </a:ln>
                <a:solidFill>
                  <a:srgbClr val="000000">
                    <a:lumMod val="85000"/>
                    <a:lumOff val="15000"/>
                  </a:srgbClr>
                </a:solidFill>
                <a:effectLst/>
                <a:uLnTx/>
                <a:uFillTx/>
                <a:latin typeface="Arial" panose="020B0604020202020204" pitchFamily="34" charset="0"/>
                <a:ea typeface="微软雅黑" panose="020B0503020204020204" charset="-122"/>
                <a:cs typeface="+mn-cs"/>
                <a:sym typeface="+mn-ea"/>
              </a:rPr>
              <a:t>200</a:t>
            </a:r>
            <a:r>
              <a:rPr kumimoji="0" lang="zh-CN" altLang="en-US" sz="1600" b="0" i="0" u="none" strike="noStrike" kern="1200" cap="none" spc="150" normalizeH="0" baseline="0" noProof="1" smtClean="0">
                <a:ln>
                  <a:noFill/>
                </a:ln>
                <a:solidFill>
                  <a:srgbClr val="000000">
                    <a:lumMod val="85000"/>
                    <a:lumOff val="15000"/>
                  </a:srgbClr>
                </a:solidFill>
                <a:effectLst/>
                <a:uLnTx/>
                <a:uFillTx/>
                <a:latin typeface="Arial" panose="020B0604020202020204" pitchFamily="34" charset="0"/>
                <a:ea typeface="微软雅黑" panose="020B0503020204020204" charset="-122"/>
                <a:cs typeface="+mn-cs"/>
                <a:sym typeface="+mn-ea"/>
              </a:rPr>
              <a:t>场左右的会议、研讨会和论坛等。</a:t>
            </a:r>
            <a:endParaRPr kumimoji="0" lang="zh-CN" altLang="en-US" sz="1600" b="0" i="0" u="none" strike="noStrike" kern="1200" cap="none" spc="150" normalizeH="0" baseline="0" noProof="1" smtClean="0">
              <a:ln>
                <a:noFill/>
              </a:ln>
              <a:solidFill>
                <a:srgbClr val="000000">
                  <a:lumMod val="85000"/>
                  <a:lumOff val="15000"/>
                </a:srgbClr>
              </a:solidFill>
              <a:effectLst/>
              <a:uLnTx/>
              <a:uFillTx/>
              <a:latin typeface="Arial" panose="020B0604020202020204" pitchFamily="34" charset="0"/>
              <a:ea typeface="微软雅黑" panose="020B0503020204020204" charset="-122"/>
              <a:cs typeface="+mn-cs"/>
              <a:sym typeface="+mn-e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0" y="0"/>
            <a:ext cx="12192000" cy="971283"/>
          </a:xfrm>
          <a:prstGeom prst="rect">
            <a:avLst/>
          </a:prstGeom>
        </p:spPr>
      </p:pic>
      <p:pic>
        <p:nvPicPr>
          <p:cNvPr id="10" name="image1.jpeg"/>
          <p:cNvPicPr/>
          <p:nvPr/>
        </p:nvPicPr>
        <p:blipFill>
          <a:blip r:embed="rId2" cstate="print"/>
          <a:stretch>
            <a:fillRect/>
          </a:stretch>
        </p:blipFill>
        <p:spPr>
          <a:xfrm>
            <a:off x="67136" y="5741007"/>
            <a:ext cx="2980863" cy="990974"/>
          </a:xfrm>
          <a:prstGeom prst="rect">
            <a:avLst/>
          </a:prstGeom>
        </p:spPr>
      </p:pic>
      <p:pic>
        <p:nvPicPr>
          <p:cNvPr id="11" name="image2.png"/>
          <p:cNvPicPr/>
          <p:nvPr/>
        </p:nvPicPr>
        <p:blipFill>
          <a:blip r:embed="rId3" cstate="print"/>
          <a:stretch>
            <a:fillRect/>
          </a:stretch>
        </p:blipFill>
        <p:spPr>
          <a:xfrm>
            <a:off x="3595577" y="6236494"/>
            <a:ext cx="4455042" cy="308344"/>
          </a:xfrm>
          <a:prstGeom prst="rect">
            <a:avLst/>
          </a:prstGeom>
        </p:spPr>
      </p:pic>
      <p:sp>
        <p:nvSpPr>
          <p:cNvPr id="12" name="矩形 11"/>
          <p:cNvSpPr/>
          <p:nvPr/>
        </p:nvSpPr>
        <p:spPr>
          <a:xfrm>
            <a:off x="9513887" y="6175506"/>
            <a:ext cx="2053960" cy="400110"/>
          </a:xfrm>
          <a:prstGeom prst="rect">
            <a:avLst/>
          </a:prstGeom>
        </p:spPr>
        <p:txBody>
          <a:bodyPr wrap="none">
            <a:spAutoFit/>
          </a:bodyPr>
          <a:lstStyle/>
          <a:p>
            <a:r>
              <a:rPr lang="en-US" altLang="zh-CN" sz="2000" u="sng" dirty="0">
                <a:solidFill>
                  <a:srgbClr val="0000FF"/>
                </a:solidFill>
                <a:latin typeface="Times New Roman" panose="02020603050405020304" pitchFamily="18" charset="0"/>
                <a:ea typeface="宋体" panose="02010600030101010101" pitchFamily="2" charset="-122"/>
                <a:hlinkClick r:id="rId4"/>
              </a:rPr>
              <a:t>https://dl.acm.org/</a:t>
            </a:r>
            <a:endParaRPr lang="zh-CN" altLang="en-US" sz="2000" dirty="0"/>
          </a:p>
        </p:txBody>
      </p:sp>
      <p:sp>
        <p:nvSpPr>
          <p:cNvPr id="17" name="标题 1"/>
          <p:cNvSpPr txBox="1"/>
          <p:nvPr/>
        </p:nvSpPr>
        <p:spPr>
          <a:xfrm>
            <a:off x="396979" y="1098321"/>
            <a:ext cx="10852237" cy="441964"/>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2400" b="1" i="0" u="none" strike="noStrike" kern="1200" cap="none" spc="200" normalizeH="0" baseline="0" noProof="1" smtClean="0">
                <a:ln>
                  <a:noFill/>
                </a:ln>
                <a:solidFill>
                  <a:srgbClr val="000000">
                    <a:lumMod val="85000"/>
                    <a:lumOff val="15000"/>
                  </a:srgbClr>
                </a:solidFill>
                <a:effectLst/>
                <a:uLnTx/>
                <a:uFillTx/>
                <a:latin typeface="Arial" panose="020B0604020202020204" pitchFamily="34" charset="0"/>
                <a:ea typeface="微软雅黑" panose="020B0503020204020204" charset="-122"/>
                <a:cs typeface="微软雅黑" panose="020B0503020204020204" charset="-122"/>
                <a:sym typeface="+mn-ea"/>
              </a:rPr>
              <a:t>ACM</a:t>
            </a:r>
            <a:r>
              <a:rPr kumimoji="0" lang="zh-CN" altLang="en-US" sz="2400" b="1" i="0" u="none" strike="noStrike" kern="1200" cap="none" spc="200" normalizeH="0" baseline="0" noProof="1" smtClean="0">
                <a:ln>
                  <a:noFill/>
                </a:ln>
                <a:solidFill>
                  <a:srgbClr val="000000">
                    <a:lumMod val="85000"/>
                    <a:lumOff val="15000"/>
                  </a:srgbClr>
                </a:solidFill>
                <a:effectLst/>
                <a:uLnTx/>
                <a:uFillTx/>
                <a:latin typeface="Arial" panose="020B0604020202020204" pitchFamily="34" charset="0"/>
                <a:ea typeface="微软雅黑" panose="020B0503020204020204" charset="-122"/>
                <a:cs typeface="+mj-cs"/>
                <a:sym typeface="+mn-ea"/>
              </a:rPr>
              <a:t>数据库内容：</a:t>
            </a:r>
            <a:br>
              <a:rPr kumimoji="0" lang="zh-CN" altLang="en-US" sz="2400" b="1" i="0" u="none" strike="noStrike" kern="1200" cap="none" spc="200" normalizeH="0" baseline="0" noProof="1" smtClean="0">
                <a:ln>
                  <a:noFill/>
                </a:ln>
                <a:solidFill>
                  <a:srgbClr val="000000">
                    <a:lumMod val="85000"/>
                    <a:lumOff val="15000"/>
                  </a:srgbClr>
                </a:solidFill>
                <a:effectLst/>
                <a:uLnTx/>
                <a:uFillTx/>
                <a:latin typeface="Arial" panose="020B0604020202020204" pitchFamily="34" charset="0"/>
                <a:ea typeface="微软雅黑" panose="020B0503020204020204" charset="-122"/>
                <a:cs typeface="+mj-cs"/>
                <a:sym typeface="+mn-ea"/>
              </a:rPr>
            </a:br>
            <a:endParaRPr kumimoji="0" lang="zh-CN" altLang="en-US" sz="2400" b="1" i="0" u="none" strike="noStrike" kern="1200" cap="none" spc="200" normalizeH="0" baseline="0" noProof="1">
              <a:ln>
                <a:noFill/>
              </a:ln>
              <a:solidFill>
                <a:srgbClr val="000000">
                  <a:lumMod val="85000"/>
                  <a:lumOff val="15000"/>
                </a:srgbClr>
              </a:solidFill>
              <a:effectLst/>
              <a:uLnTx/>
              <a:uFillTx/>
              <a:latin typeface="Arial" panose="020B0604020202020204" pitchFamily="34" charset="0"/>
              <a:ea typeface="微软雅黑" panose="020B0503020204020204" charset="-122"/>
              <a:cs typeface="+mj-cs"/>
              <a:sym typeface="+mn-ea"/>
            </a:endParaRPr>
          </a:p>
        </p:txBody>
      </p:sp>
      <p:sp>
        <p:nvSpPr>
          <p:cNvPr id="19" name="内容占位符 2"/>
          <p:cNvSpPr txBox="1"/>
          <p:nvPr/>
        </p:nvSpPr>
        <p:spPr>
          <a:xfrm>
            <a:off x="531336" y="1540285"/>
            <a:ext cx="11420519" cy="4426406"/>
          </a:xfrm>
          <a:prstGeom prst="rect">
            <a:avLst/>
          </a:prstGeo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zh-CN" altLang="en-US" b="1" dirty="0" smtClean="0">
                <a:solidFill>
                  <a:srgbClr val="000000">
                    <a:lumMod val="85000"/>
                    <a:lumOff val="15000"/>
                  </a:srgbClr>
                </a:solidFill>
              </a:rPr>
              <a:t>一、ACM </a:t>
            </a:r>
            <a:r>
              <a:rPr lang="zh-CN" altLang="en-US" b="1" dirty="0">
                <a:solidFill>
                  <a:srgbClr val="000000">
                    <a:lumMod val="85000"/>
                    <a:lumOff val="15000"/>
                  </a:srgbClr>
                </a:solidFill>
              </a:rPr>
              <a:t>Digital Library，主要内容包括：</a:t>
            </a:r>
            <a:endParaRPr lang="zh-CN" altLang="en-US" b="1" dirty="0">
              <a:solidFill>
                <a:srgbClr val="000000">
                  <a:lumMod val="85000"/>
                  <a:lumOff val="15000"/>
                </a:srgbClr>
              </a:solidFill>
            </a:endParaRPr>
          </a:p>
          <a:p>
            <a:pPr marL="0" lvl="0" indent="0">
              <a:buNone/>
            </a:pPr>
            <a:r>
              <a:rPr lang="en-US" altLang="zh-CN" dirty="0">
                <a:solidFill>
                  <a:srgbClr val="000000">
                    <a:lumMod val="85000"/>
                    <a:lumOff val="15000"/>
                  </a:srgbClr>
                </a:solidFill>
                <a:latin typeface="Arial" panose="020B0604020202020204" pitchFamily="34" charset="0"/>
                <a:cs typeface="Arial" panose="020B0604020202020204" pitchFamily="34" charset="0"/>
              </a:rPr>
              <a:t>           • 62</a:t>
            </a:r>
            <a:r>
              <a:rPr lang="zh-CN" altLang="en-US" dirty="0">
                <a:solidFill>
                  <a:srgbClr val="000000">
                    <a:lumMod val="85000"/>
                    <a:lumOff val="15000"/>
                  </a:srgbClr>
                </a:solidFill>
                <a:latin typeface="Arial" panose="020B0604020202020204" pitchFamily="34" charset="0"/>
                <a:cs typeface="Arial" panose="020B0604020202020204" pitchFamily="34" charset="0"/>
              </a:rPr>
              <a:t>种期刊、</a:t>
            </a:r>
            <a:r>
              <a:rPr lang="en-US" altLang="zh-CN" dirty="0">
                <a:solidFill>
                  <a:srgbClr val="000000">
                    <a:lumMod val="85000"/>
                    <a:lumOff val="15000"/>
                  </a:srgbClr>
                </a:solidFill>
                <a:latin typeface="Arial" panose="020B0604020202020204" pitchFamily="34" charset="0"/>
                <a:cs typeface="Arial" panose="020B0604020202020204" pitchFamily="34" charset="0"/>
              </a:rPr>
              <a:t>8</a:t>
            </a:r>
            <a:r>
              <a:rPr lang="zh-CN" altLang="en-US" dirty="0">
                <a:solidFill>
                  <a:srgbClr val="000000">
                    <a:lumMod val="85000"/>
                    <a:lumOff val="15000"/>
                  </a:srgbClr>
                </a:solidFill>
                <a:latin typeface="Arial" panose="020B0604020202020204" pitchFamily="34" charset="0"/>
                <a:cs typeface="Arial" panose="020B0604020202020204" pitchFamily="34" charset="0"/>
              </a:rPr>
              <a:t>种杂志，全部回溯到起始卷，详见附录 </a:t>
            </a:r>
            <a:r>
              <a:rPr lang="en-US" altLang="zh-CN" dirty="0">
                <a:solidFill>
                  <a:srgbClr val="000000">
                    <a:lumMod val="85000"/>
                    <a:lumOff val="15000"/>
                  </a:srgbClr>
                </a:solidFill>
                <a:latin typeface="Arial" panose="020B0604020202020204" pitchFamily="34" charset="0"/>
                <a:cs typeface="Arial" panose="020B0604020202020204" pitchFamily="34" charset="0"/>
              </a:rPr>
              <a:t>(ACM title list)</a:t>
            </a:r>
            <a:r>
              <a:rPr lang="zh-CN" altLang="en-US" dirty="0">
                <a:solidFill>
                  <a:srgbClr val="000000">
                    <a:lumMod val="85000"/>
                    <a:lumOff val="15000"/>
                  </a:srgbClr>
                </a:solidFill>
                <a:latin typeface="Arial" panose="020B0604020202020204" pitchFamily="34" charset="0"/>
                <a:cs typeface="Arial" panose="020B0604020202020204" pitchFamily="34" charset="0"/>
              </a:rPr>
              <a:t>；</a:t>
            </a:r>
            <a:endParaRPr lang="zh-CN" altLang="en-US" dirty="0">
              <a:solidFill>
                <a:srgbClr val="000000">
                  <a:lumMod val="85000"/>
                  <a:lumOff val="15000"/>
                </a:srgbClr>
              </a:solidFill>
              <a:latin typeface="Arial" panose="020B0604020202020204" pitchFamily="34" charset="0"/>
              <a:cs typeface="Arial" panose="020B0604020202020204" pitchFamily="34" charset="0"/>
            </a:endParaRPr>
          </a:p>
          <a:p>
            <a:pPr marL="0" lvl="0" indent="0">
              <a:buNone/>
            </a:pPr>
            <a:r>
              <a:rPr lang="en-US" altLang="zh-CN" dirty="0">
                <a:solidFill>
                  <a:srgbClr val="000000">
                    <a:lumMod val="85000"/>
                    <a:lumOff val="15000"/>
                  </a:srgbClr>
                </a:solidFill>
                <a:latin typeface="Arial" panose="020B0604020202020204" pitchFamily="34" charset="0"/>
                <a:cs typeface="Arial" panose="020B0604020202020204" pitchFamily="34" charset="0"/>
              </a:rPr>
              <a:t>           • </a:t>
            </a:r>
            <a:r>
              <a:rPr dirty="0">
                <a:solidFill>
                  <a:srgbClr val="000000">
                    <a:lumMod val="85000"/>
                    <a:lumOff val="15000"/>
                  </a:srgbClr>
                </a:solidFill>
                <a:latin typeface="Arial" panose="020B0604020202020204" pitchFamily="34" charset="0"/>
                <a:cs typeface="Arial" panose="020B0604020202020204" pitchFamily="34" charset="0"/>
              </a:rPr>
              <a:t>约7500卷会议录文献。</a:t>
            </a:r>
            <a:endParaRPr dirty="0">
              <a:solidFill>
                <a:srgbClr val="000000">
                  <a:lumMod val="85000"/>
                  <a:lumOff val="15000"/>
                </a:srgbClr>
              </a:solidFill>
              <a:latin typeface="Arial" panose="020B0604020202020204" pitchFamily="34" charset="0"/>
              <a:cs typeface="Arial" panose="020B0604020202020204" pitchFamily="34" charset="0"/>
            </a:endParaRPr>
          </a:p>
          <a:p>
            <a:pPr marL="0" lvl="0" indent="0">
              <a:buNone/>
            </a:pPr>
            <a:r>
              <a:rPr lang="en-US" altLang="zh-CN" dirty="0">
                <a:solidFill>
                  <a:srgbClr val="000000">
                    <a:lumMod val="85000"/>
                    <a:lumOff val="15000"/>
                  </a:srgbClr>
                </a:solidFill>
                <a:latin typeface="Arial" panose="020B0604020202020204" pitchFamily="34" charset="0"/>
                <a:cs typeface="Arial" panose="020B0604020202020204" pitchFamily="34" charset="0"/>
              </a:rPr>
              <a:t>           </a:t>
            </a:r>
            <a:r>
              <a:rPr lang="en-US" altLang="zh-CN">
                <a:solidFill>
                  <a:srgbClr val="000000">
                    <a:lumMod val="85000"/>
                    <a:lumOff val="15000"/>
                  </a:srgbClr>
                </a:solidFill>
                <a:cs typeface="Arial" panose="020B0604020202020204" pitchFamily="34" charset="0"/>
                <a:sym typeface="+mn-ea"/>
              </a:rPr>
              <a:t>•</a:t>
            </a:r>
            <a:r>
              <a:rPr lang="en-US" altLang="zh-CN" dirty="0">
                <a:solidFill>
                  <a:srgbClr val="000000">
                    <a:lumMod val="85000"/>
                    <a:lumOff val="15000"/>
                  </a:srgbClr>
                </a:solidFill>
                <a:latin typeface="Arial" panose="020B0604020202020204" pitchFamily="34" charset="0"/>
                <a:cs typeface="Arial" panose="020B0604020202020204" pitchFamily="34" charset="0"/>
              </a:rPr>
              <a:t> </a:t>
            </a:r>
            <a:r>
              <a:rPr dirty="0">
                <a:solidFill>
                  <a:srgbClr val="000000">
                    <a:lumMod val="85000"/>
                    <a:lumOff val="15000"/>
                  </a:srgbClr>
                </a:solidFill>
                <a:latin typeface="Arial" panose="020B0604020202020204" pitchFamily="34" charset="0"/>
                <a:cs typeface="Arial" panose="020B0604020202020204" pitchFamily="34" charset="0"/>
              </a:rPr>
              <a:t>38种ACM SIG（特别兴趣组）出版物文献，共有30,000多篇新闻快报。</a:t>
            </a:r>
            <a:endParaRPr dirty="0">
              <a:solidFill>
                <a:srgbClr val="000000">
                  <a:lumMod val="85000"/>
                  <a:lumOff val="15000"/>
                </a:srgbClr>
              </a:solidFill>
              <a:latin typeface="Arial" panose="020B0604020202020204" pitchFamily="34" charset="0"/>
              <a:cs typeface="Arial" panose="020B0604020202020204" pitchFamily="34" charset="0"/>
            </a:endParaRPr>
          </a:p>
          <a:p>
            <a:pPr marL="0" lvl="0" indent="0">
              <a:buNone/>
            </a:pPr>
            <a:r>
              <a:rPr lang="en-US" altLang="zh-CN" dirty="0">
                <a:solidFill>
                  <a:srgbClr val="000000">
                    <a:lumMod val="85000"/>
                    <a:lumOff val="15000"/>
                  </a:srgbClr>
                </a:solidFill>
                <a:latin typeface="Arial" panose="020B0604020202020204" pitchFamily="34" charset="0"/>
                <a:cs typeface="Arial" panose="020B0604020202020204" pitchFamily="34" charset="0"/>
              </a:rPr>
              <a:t>           </a:t>
            </a:r>
            <a:r>
              <a:rPr lang="en-US" altLang="zh-CN">
                <a:solidFill>
                  <a:srgbClr val="000000">
                    <a:lumMod val="85000"/>
                    <a:lumOff val="15000"/>
                  </a:srgbClr>
                </a:solidFill>
                <a:cs typeface="Arial" panose="020B0604020202020204" pitchFamily="34" charset="0"/>
                <a:sym typeface="+mn-ea"/>
              </a:rPr>
              <a:t>•</a:t>
            </a:r>
            <a:r>
              <a:rPr dirty="0">
                <a:solidFill>
                  <a:srgbClr val="000000">
                    <a:lumMod val="85000"/>
                    <a:lumOff val="15000"/>
                  </a:srgbClr>
                </a:solidFill>
                <a:latin typeface="Arial" panose="020B0604020202020204" pitchFamily="34" charset="0"/>
                <a:cs typeface="Arial" panose="020B0604020202020204" pitchFamily="34" charset="0"/>
              </a:rPr>
              <a:t>“在线计算机文献指南”数据库：收录1000多家出版机构超过3,300,000条文摘题录信息。</a:t>
            </a:r>
            <a:r>
              <a:rPr lang="zh-CN" altLang="en-US" dirty="0" smtClean="0">
                <a:solidFill>
                  <a:srgbClr val="000000">
                    <a:lumMod val="85000"/>
                    <a:lumOff val="15000"/>
                  </a:srgbClr>
                </a:solidFill>
                <a:latin typeface="Arial" panose="020B0604020202020204" pitchFamily="34" charset="0"/>
                <a:cs typeface="Arial" panose="020B0604020202020204" pitchFamily="34" charset="0"/>
              </a:rPr>
              <a:t>。</a:t>
            </a:r>
            <a:endParaRPr lang="en-US" altLang="zh-CN" dirty="0" smtClean="0">
              <a:solidFill>
                <a:srgbClr val="000000">
                  <a:lumMod val="85000"/>
                  <a:lumOff val="15000"/>
                </a:srgbClr>
              </a:solidFill>
              <a:latin typeface="Arial" panose="020B0604020202020204" pitchFamily="34" charset="0"/>
              <a:cs typeface="Arial" panose="020B0604020202020204" pitchFamily="34" charset="0"/>
            </a:endParaRPr>
          </a:p>
          <a:p>
            <a:pPr marL="0" lvl="0" indent="0">
              <a:buNone/>
            </a:pPr>
            <a:r>
              <a:rPr lang="zh-CN" altLang="en-US" b="1" dirty="0" smtClean="0">
                <a:solidFill>
                  <a:srgbClr val="000000">
                    <a:lumMod val="85000"/>
                    <a:lumOff val="15000"/>
                  </a:srgbClr>
                </a:solidFill>
              </a:rPr>
              <a:t>二、ACM </a:t>
            </a:r>
            <a:r>
              <a:rPr lang="zh-CN" altLang="en-US" b="1" dirty="0">
                <a:solidFill>
                  <a:srgbClr val="000000">
                    <a:lumMod val="85000"/>
                    <a:lumOff val="15000"/>
                  </a:srgbClr>
                </a:solidFill>
              </a:rPr>
              <a:t>e</a:t>
            </a:r>
            <a:r>
              <a:rPr lang="en-US" altLang="zh-CN" b="1" dirty="0">
                <a:solidFill>
                  <a:srgbClr val="000000">
                    <a:lumMod val="85000"/>
                    <a:lumOff val="15000"/>
                  </a:srgbClr>
                </a:solidFill>
              </a:rPr>
              <a:t>-</a:t>
            </a:r>
            <a:r>
              <a:rPr lang="zh-CN" altLang="en-US" b="1" dirty="0">
                <a:solidFill>
                  <a:srgbClr val="000000">
                    <a:lumMod val="85000"/>
                    <a:lumOff val="15000"/>
                  </a:srgbClr>
                </a:solidFill>
              </a:rPr>
              <a:t>Books Collection Ⅰ和ACM ebooks Collection </a:t>
            </a:r>
            <a:r>
              <a:rPr lang="zh-CN" altLang="en-US" b="1" dirty="0" smtClean="0">
                <a:solidFill>
                  <a:srgbClr val="000000">
                    <a:lumMod val="85000"/>
                    <a:lumOff val="15000"/>
                  </a:srgbClr>
                </a:solidFill>
              </a:rPr>
              <a:t>II</a:t>
            </a:r>
            <a:r>
              <a:rPr lang="en-US" altLang="zh-CN" b="1" dirty="0" smtClean="0">
                <a:solidFill>
                  <a:srgbClr val="000000">
                    <a:lumMod val="85000"/>
                    <a:lumOff val="15000"/>
                  </a:srgbClr>
                </a:solidFill>
              </a:rPr>
              <a:t>(</a:t>
            </a:r>
            <a:r>
              <a:rPr lang="zh-CN" altLang="en-US" b="1" dirty="0" smtClean="0">
                <a:solidFill>
                  <a:srgbClr val="000000">
                    <a:lumMod val="85000"/>
                    <a:lumOff val="15000"/>
                  </a:srgbClr>
                </a:solidFill>
              </a:rPr>
              <a:t>需单独购买）</a:t>
            </a:r>
            <a:endParaRPr lang="en-US" altLang="zh-CN" b="1" dirty="0">
              <a:solidFill>
                <a:srgbClr val="000000">
                  <a:lumMod val="85000"/>
                  <a:lumOff val="15000"/>
                </a:srgbClr>
              </a:solidFill>
            </a:endParaRPr>
          </a:p>
          <a:p>
            <a:pPr marL="0" lvl="0" indent="0">
              <a:buNone/>
            </a:pPr>
            <a:r>
              <a:rPr lang="zh-CN" altLang="en-US" dirty="0">
                <a:solidFill>
                  <a:srgbClr val="000000">
                    <a:lumMod val="85000"/>
                    <a:lumOff val="15000"/>
                  </a:srgbClr>
                </a:solidFill>
              </a:rPr>
              <a:t>       </a:t>
            </a:r>
            <a:r>
              <a:rPr lang="zh-CN" altLang="en-US" dirty="0">
                <a:solidFill>
                  <a:srgbClr val="000000">
                    <a:lumMod val="85000"/>
                    <a:lumOff val="15000"/>
                  </a:srgbClr>
                </a:solidFill>
                <a:latin typeface="Arial" panose="020B0604020202020204" pitchFamily="34" charset="0"/>
                <a:cs typeface="Arial" panose="020B0604020202020204" pitchFamily="34" charset="0"/>
              </a:rPr>
              <a:t>     • ACM与Morgan &amp; Claypool合作出版的电子书</a:t>
            </a:r>
            <a:endParaRPr lang="en-US" altLang="zh-CN" dirty="0">
              <a:solidFill>
                <a:srgbClr val="000000">
                  <a:lumMod val="85000"/>
                  <a:lumOff val="15000"/>
                </a:srgbClr>
              </a:solidFill>
              <a:latin typeface="Arial" panose="020B0604020202020204" pitchFamily="34" charset="0"/>
              <a:cs typeface="Arial" panose="020B0604020202020204" pitchFamily="34" charset="0"/>
            </a:endParaRPr>
          </a:p>
          <a:p>
            <a:pPr marL="0" lvl="0" indent="0">
              <a:buNone/>
            </a:pPr>
            <a:r>
              <a:rPr lang="en-US" altLang="zh-CN" dirty="0">
                <a:solidFill>
                  <a:srgbClr val="000000">
                    <a:lumMod val="85000"/>
                    <a:lumOff val="15000"/>
                  </a:srgbClr>
                </a:solidFill>
                <a:latin typeface="Arial" panose="020B0604020202020204" pitchFamily="34" charset="0"/>
                <a:cs typeface="Arial" panose="020B0604020202020204" pitchFamily="34" charset="0"/>
              </a:rPr>
              <a:t>        </a:t>
            </a:r>
            <a:r>
              <a:rPr lang="en-US" altLang="zh-CN" dirty="0" smtClean="0">
                <a:solidFill>
                  <a:srgbClr val="000000">
                    <a:lumMod val="85000"/>
                    <a:lumOff val="15000"/>
                  </a:srgbClr>
                </a:solidFill>
                <a:latin typeface="Arial" panose="020B0604020202020204" pitchFamily="34" charset="0"/>
                <a:cs typeface="Arial" panose="020B0604020202020204" pitchFamily="34" charset="0"/>
              </a:rPr>
              <a:t>     </a:t>
            </a:r>
            <a:r>
              <a:rPr lang="zh-CN" altLang="en-US" dirty="0">
                <a:solidFill>
                  <a:srgbClr val="000000">
                    <a:lumMod val="85000"/>
                    <a:lumOff val="15000"/>
                  </a:srgbClr>
                </a:solidFill>
                <a:latin typeface="Arial" panose="020B0604020202020204" pitchFamily="34" charset="0"/>
                <a:cs typeface="Arial" panose="020B0604020202020204" pitchFamily="34" charset="0"/>
              </a:rPr>
              <a:t>Collection Ⅰ已出版完结25本。</a:t>
            </a:r>
            <a:endParaRPr lang="zh-CN" altLang="en-US" dirty="0">
              <a:solidFill>
                <a:srgbClr val="000000">
                  <a:lumMod val="85000"/>
                  <a:lumOff val="15000"/>
                </a:srgbClr>
              </a:solidFill>
              <a:latin typeface="Arial" panose="020B0604020202020204" pitchFamily="34" charset="0"/>
              <a:cs typeface="Arial" panose="020B0604020202020204" pitchFamily="34" charset="0"/>
            </a:endParaRPr>
          </a:p>
          <a:p>
            <a:pPr marL="0" lvl="0" indent="0">
              <a:buNone/>
            </a:pPr>
            <a:r>
              <a:rPr lang="en-US" altLang="zh-CN" dirty="0">
                <a:solidFill>
                  <a:srgbClr val="000000">
                    <a:lumMod val="85000"/>
                    <a:lumOff val="15000"/>
                  </a:srgbClr>
                </a:solidFill>
                <a:latin typeface="Arial" panose="020B0604020202020204" pitchFamily="34" charset="0"/>
                <a:cs typeface="Arial" panose="020B0604020202020204" pitchFamily="34" charset="0"/>
              </a:rPr>
              <a:t>	 </a:t>
            </a:r>
            <a:r>
              <a:rPr lang="zh-CN" altLang="en-US" dirty="0">
                <a:solidFill>
                  <a:srgbClr val="000000">
                    <a:lumMod val="85000"/>
                    <a:lumOff val="15000"/>
                  </a:srgbClr>
                </a:solidFill>
                <a:latin typeface="Arial" panose="020B0604020202020204" pitchFamily="34" charset="0"/>
                <a:cs typeface="Arial" panose="020B0604020202020204" pitchFamily="34" charset="0"/>
              </a:rPr>
              <a:t>Collection II</a:t>
            </a:r>
            <a:r>
              <a:rPr>
                <a:solidFill>
                  <a:srgbClr val="000000">
                    <a:lumMod val="85000"/>
                    <a:lumOff val="15000"/>
                  </a:srgbClr>
                </a:solidFill>
                <a:cs typeface="Arial" panose="020B0604020202020204" pitchFamily="34" charset="0"/>
                <a:sym typeface="+mn-ea"/>
              </a:rPr>
              <a:t> 已出版完结25本</a:t>
            </a:r>
            <a:r>
              <a:rPr lang="zh-CN" altLang="en-US" dirty="0">
                <a:solidFill>
                  <a:srgbClr val="000000">
                    <a:lumMod val="85000"/>
                    <a:lumOff val="15000"/>
                  </a:srgbClr>
                </a:solidFill>
                <a:latin typeface="Arial" panose="020B0604020202020204" pitchFamily="34" charset="0"/>
                <a:cs typeface="Arial" panose="020B0604020202020204" pitchFamily="34" charset="0"/>
              </a:rPr>
              <a:t>。</a:t>
            </a:r>
            <a:endParaRPr lang="zh-CN" altLang="en-US" dirty="0">
              <a:solidFill>
                <a:srgbClr val="000000">
                  <a:lumMod val="85000"/>
                  <a:lumOff val="15000"/>
                </a:srgbClr>
              </a:solidFill>
              <a:latin typeface="Arial" panose="020B0604020202020204" pitchFamily="34" charset="0"/>
              <a:cs typeface="Arial" panose="020B0604020202020204" pitchFamily="34" charset="0"/>
            </a:endParaRPr>
          </a:p>
          <a:p>
            <a:pPr marL="0" lvl="0" indent="0">
              <a:buNone/>
            </a:pPr>
            <a:r>
              <a:rPr lang="en-US" altLang="zh-CN" dirty="0">
                <a:solidFill>
                  <a:srgbClr val="000000">
                    <a:lumMod val="85000"/>
                    <a:lumOff val="15000"/>
                  </a:srgbClr>
                </a:solidFill>
                <a:latin typeface="Arial" panose="020B0604020202020204" pitchFamily="34" charset="0"/>
                <a:cs typeface="Arial" panose="020B0604020202020204" pitchFamily="34" charset="0"/>
              </a:rPr>
              <a:t>            </a:t>
            </a:r>
            <a:r>
              <a:rPr lang="zh-CN" altLang="en-US" dirty="0">
                <a:solidFill>
                  <a:srgbClr val="000000">
                    <a:lumMod val="85000"/>
                    <a:lumOff val="15000"/>
                  </a:srgbClr>
                </a:solidFill>
                <a:latin typeface="Arial" panose="020B0604020202020204" pitchFamily="34" charset="0"/>
                <a:cs typeface="Arial" panose="020B0604020202020204" pitchFamily="34" charset="0"/>
              </a:rPr>
              <a:t>• 内容涉及计算机科学领域内的</a:t>
            </a:r>
            <a:r>
              <a:rPr lang="zh-CN" altLang="en-US" dirty="0">
                <a:solidFill>
                  <a:srgbClr val="FF0000"/>
                </a:solidFill>
                <a:latin typeface="Arial" panose="020B0604020202020204" pitchFamily="34" charset="0"/>
                <a:cs typeface="Arial" panose="020B0604020202020204" pitchFamily="34" charset="0"/>
              </a:rPr>
              <a:t>研究生教材、行业研究综述、从业者的职业指导</a:t>
            </a:r>
            <a:r>
              <a:rPr lang="zh-CN" altLang="en-US" dirty="0">
                <a:solidFill>
                  <a:srgbClr val="000000">
                    <a:lumMod val="85000"/>
                    <a:lumOff val="15000"/>
                  </a:srgbClr>
                </a:solidFill>
                <a:latin typeface="Arial" panose="020B0604020202020204" pitchFamily="34" charset="0"/>
                <a:cs typeface="Arial" panose="020B0604020202020204" pitchFamily="34" charset="0"/>
              </a:rPr>
              <a:t>等方面。</a:t>
            </a:r>
            <a:endParaRPr lang="zh-CN" altLang="en-US" dirty="0">
              <a:solidFill>
                <a:srgbClr val="000000">
                  <a:lumMod val="85000"/>
                  <a:lumOff val="15000"/>
                </a:srgbClr>
              </a:solidFill>
              <a:latin typeface="Arial" panose="020B0604020202020204" pitchFamily="34" charset="0"/>
              <a:cs typeface="Arial" panose="020B0604020202020204" pitchFamily="34" charset="0"/>
            </a:endParaRPr>
          </a:p>
          <a:p>
            <a:pPr marL="0" lvl="0" indent="0">
              <a:buNone/>
            </a:pPr>
            <a:endParaRPr lang="en-US" altLang="zh-CN" dirty="0">
              <a:solidFill>
                <a:srgbClr val="000000">
                  <a:lumMod val="85000"/>
                  <a:lumOff val="15000"/>
                </a:srgb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0" y="0"/>
            <a:ext cx="12192000" cy="971283"/>
          </a:xfrm>
          <a:prstGeom prst="rect">
            <a:avLst/>
          </a:prstGeom>
        </p:spPr>
      </p:pic>
      <p:pic>
        <p:nvPicPr>
          <p:cNvPr id="10" name="image1.jpeg"/>
          <p:cNvPicPr/>
          <p:nvPr/>
        </p:nvPicPr>
        <p:blipFill>
          <a:blip r:embed="rId2" cstate="print"/>
          <a:stretch>
            <a:fillRect/>
          </a:stretch>
        </p:blipFill>
        <p:spPr>
          <a:xfrm>
            <a:off x="67136" y="5741007"/>
            <a:ext cx="2980863" cy="990974"/>
          </a:xfrm>
          <a:prstGeom prst="rect">
            <a:avLst/>
          </a:prstGeom>
        </p:spPr>
      </p:pic>
      <p:pic>
        <p:nvPicPr>
          <p:cNvPr id="11" name="image2.png"/>
          <p:cNvPicPr/>
          <p:nvPr/>
        </p:nvPicPr>
        <p:blipFill>
          <a:blip r:embed="rId3" cstate="print"/>
          <a:stretch>
            <a:fillRect/>
          </a:stretch>
        </p:blipFill>
        <p:spPr>
          <a:xfrm>
            <a:off x="3595577" y="6236494"/>
            <a:ext cx="4455042" cy="308344"/>
          </a:xfrm>
          <a:prstGeom prst="rect">
            <a:avLst/>
          </a:prstGeom>
        </p:spPr>
      </p:pic>
      <p:sp>
        <p:nvSpPr>
          <p:cNvPr id="12" name="矩形 11"/>
          <p:cNvSpPr/>
          <p:nvPr/>
        </p:nvSpPr>
        <p:spPr>
          <a:xfrm>
            <a:off x="9513887" y="6175506"/>
            <a:ext cx="2053960" cy="400110"/>
          </a:xfrm>
          <a:prstGeom prst="rect">
            <a:avLst/>
          </a:prstGeom>
        </p:spPr>
        <p:txBody>
          <a:bodyPr wrap="none">
            <a:spAutoFit/>
          </a:bodyPr>
          <a:lstStyle/>
          <a:p>
            <a:r>
              <a:rPr lang="en-US" altLang="zh-CN" sz="2000" u="sng" dirty="0">
                <a:solidFill>
                  <a:srgbClr val="0000FF"/>
                </a:solidFill>
                <a:latin typeface="Times New Roman" panose="02020603050405020304" pitchFamily="18" charset="0"/>
                <a:ea typeface="宋体" panose="02010600030101010101" pitchFamily="2" charset="-122"/>
                <a:hlinkClick r:id="rId4"/>
              </a:rPr>
              <a:t>https://dl.acm.org/</a:t>
            </a:r>
            <a:endParaRPr lang="zh-CN" altLang="en-US" sz="2000" dirty="0"/>
          </a:p>
        </p:txBody>
      </p:sp>
      <p:sp>
        <p:nvSpPr>
          <p:cNvPr id="17" name="标题 1"/>
          <p:cNvSpPr txBox="1"/>
          <p:nvPr/>
        </p:nvSpPr>
        <p:spPr>
          <a:xfrm>
            <a:off x="8480535" y="1151616"/>
            <a:ext cx="3666837" cy="441964"/>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2400" b="1" i="0" u="none" strike="noStrike" kern="1200" cap="none" spc="200" normalizeH="0" baseline="0" noProof="1" smtClean="0">
                <a:ln>
                  <a:noFill/>
                </a:ln>
                <a:solidFill>
                  <a:srgbClr val="000000">
                    <a:lumMod val="85000"/>
                    <a:lumOff val="15000"/>
                  </a:srgbClr>
                </a:solidFill>
                <a:effectLst/>
                <a:uLnTx/>
                <a:uFillTx/>
                <a:latin typeface="Arial" panose="020B0604020202020204" pitchFamily="34" charset="0"/>
                <a:ea typeface="微软雅黑" panose="020B0503020204020204" charset="-122"/>
                <a:cs typeface="微软雅黑" panose="020B0503020204020204" charset="-122"/>
                <a:sym typeface="+mn-ea"/>
              </a:rPr>
              <a:t>1.ACM</a:t>
            </a:r>
            <a:r>
              <a:rPr lang="zh-CN" altLang="en-US" dirty="0" smtClean="0">
                <a:solidFill>
                  <a:srgbClr val="000000">
                    <a:lumMod val="85000"/>
                    <a:lumOff val="15000"/>
                  </a:srgbClr>
                </a:solidFill>
              </a:rPr>
              <a:t>数据库主页</a:t>
            </a:r>
            <a:br>
              <a:rPr kumimoji="0" lang="zh-CN" altLang="en-US" sz="2400" b="1" i="0" u="none" strike="noStrike" kern="1200" cap="none" spc="200" normalizeH="0" baseline="0" noProof="1" smtClean="0">
                <a:ln>
                  <a:noFill/>
                </a:ln>
                <a:solidFill>
                  <a:srgbClr val="000000">
                    <a:lumMod val="85000"/>
                    <a:lumOff val="15000"/>
                  </a:srgbClr>
                </a:solidFill>
                <a:effectLst/>
                <a:uLnTx/>
                <a:uFillTx/>
                <a:latin typeface="Arial" panose="020B0604020202020204" pitchFamily="34" charset="0"/>
                <a:ea typeface="微软雅黑" panose="020B0503020204020204" charset="-122"/>
                <a:cs typeface="+mj-cs"/>
                <a:sym typeface="+mn-ea"/>
              </a:rPr>
            </a:br>
            <a:endParaRPr kumimoji="0" lang="zh-CN" altLang="en-US" sz="2400" b="1" i="0" u="none" strike="noStrike" kern="1200" cap="none" spc="200" normalizeH="0" baseline="0" noProof="1">
              <a:ln>
                <a:noFill/>
              </a:ln>
              <a:solidFill>
                <a:srgbClr val="000000">
                  <a:lumMod val="85000"/>
                  <a:lumOff val="15000"/>
                </a:srgbClr>
              </a:solidFill>
              <a:effectLst/>
              <a:uLnTx/>
              <a:uFillTx/>
              <a:latin typeface="Arial" panose="020B0604020202020204" pitchFamily="34" charset="0"/>
              <a:ea typeface="微软雅黑" panose="020B0503020204020204" charset="-122"/>
              <a:cs typeface="+mj-cs"/>
              <a:sym typeface="+mn-ea"/>
            </a:endParaRPr>
          </a:p>
        </p:txBody>
      </p:sp>
      <p:pic>
        <p:nvPicPr>
          <p:cNvPr id="2" name="图片 1"/>
          <p:cNvPicPr>
            <a:picLocks noChangeAspect="1"/>
          </p:cNvPicPr>
          <p:nvPr/>
        </p:nvPicPr>
        <p:blipFill>
          <a:blip r:embed="rId5"/>
          <a:stretch>
            <a:fillRect/>
          </a:stretch>
        </p:blipFill>
        <p:spPr>
          <a:xfrm>
            <a:off x="2420144" y="1838960"/>
            <a:ext cx="7665194" cy="3467688"/>
          </a:xfrm>
          <a:prstGeom prst="rect">
            <a:avLst/>
          </a:prstGeom>
        </p:spPr>
      </p:pic>
      <p:sp>
        <p:nvSpPr>
          <p:cNvPr id="9" name="Rounded Rectangular Callout 24"/>
          <p:cNvSpPr/>
          <p:nvPr/>
        </p:nvSpPr>
        <p:spPr>
          <a:xfrm flipH="1">
            <a:off x="233680" y="4815840"/>
            <a:ext cx="1957847" cy="550685"/>
          </a:xfrm>
          <a:prstGeom prst="wedgeRoundRectCallout">
            <a:avLst>
              <a:gd name="adj1" fmla="val -62178"/>
              <a:gd name="adj2" fmla="val 14736"/>
              <a:gd name="adj3" fmla="val 16667"/>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zh-CN" altLang="en-US" sz="1400" dirty="0" smtClean="0">
                <a:latin typeface="宋体" panose="02010600030101010101" pitchFamily="2" charset="-122"/>
                <a:cs typeface="Arial Unicode MS" pitchFamily="34" charset="-122"/>
              </a:rPr>
              <a:t>页面反馈意见</a:t>
            </a:r>
            <a:endParaRPr lang="zh-CN" altLang="en-US" sz="1400" dirty="0" smtClean="0">
              <a:cs typeface="Arial Unicode MS" pitchFamily="34" charset="-122"/>
            </a:endParaRPr>
          </a:p>
        </p:txBody>
      </p:sp>
      <p:sp>
        <p:nvSpPr>
          <p:cNvPr id="13" name="Rounded Rectangular Callout 24"/>
          <p:cNvSpPr/>
          <p:nvPr/>
        </p:nvSpPr>
        <p:spPr>
          <a:xfrm flipH="1">
            <a:off x="15382" y="1716099"/>
            <a:ext cx="2176145" cy="1120457"/>
          </a:xfrm>
          <a:prstGeom prst="wedgeRoundRectCallout">
            <a:avLst>
              <a:gd name="adj1" fmla="val -62178"/>
              <a:gd name="adj2" fmla="val 14736"/>
              <a:gd name="adj3" fmla="val 16667"/>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zh-CN" altLang="en-US" sz="1400" dirty="0" smtClean="0">
                <a:latin typeface="宋体" panose="02010600030101010101" pitchFamily="2" charset="-122"/>
                <a:cs typeface="Arial Unicode MS" pitchFamily="34" charset="-122"/>
              </a:rPr>
              <a:t>轻松访问</a:t>
            </a:r>
            <a:r>
              <a:rPr lang="zh-CN" altLang="en-US" sz="1400" b="1" dirty="0" smtClean="0">
                <a:latin typeface="宋体" panose="02010600030101010101" pitchFamily="2" charset="-122"/>
                <a:cs typeface="Arial Unicode MS" pitchFamily="34" charset="-122"/>
              </a:rPr>
              <a:t>期刊、杂志、会议录、电子书、特殊兴趣小组、会议等，</a:t>
            </a:r>
            <a:r>
              <a:rPr lang="zh-CN" altLang="en-US" sz="1400" dirty="0" smtClean="0">
                <a:latin typeface="宋体" panose="02010600030101010101" pitchFamily="2" charset="-122"/>
                <a:cs typeface="Arial Unicode MS" pitchFamily="34" charset="-122"/>
              </a:rPr>
              <a:t>直接点击相关内容缩略图。</a:t>
            </a:r>
            <a:endParaRPr lang="zh-CN" altLang="en-US" sz="1400" dirty="0" smtClean="0">
              <a:cs typeface="Arial Unicode MS" pitchFamily="34" charset="-122"/>
            </a:endParaRPr>
          </a:p>
        </p:txBody>
      </p:sp>
      <p:sp>
        <p:nvSpPr>
          <p:cNvPr id="14" name="Rounded Rectangular Callout 5"/>
          <p:cNvSpPr/>
          <p:nvPr/>
        </p:nvSpPr>
        <p:spPr>
          <a:xfrm flipH="1">
            <a:off x="10422681" y="4709338"/>
            <a:ext cx="1529173" cy="897166"/>
          </a:xfrm>
          <a:prstGeom prst="wedgeRoundRectCallout">
            <a:avLst>
              <a:gd name="adj1" fmla="val 72961"/>
              <a:gd name="adj2" fmla="val -29617"/>
              <a:gd name="adj3" fmla="val 16667"/>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ts val="600"/>
              </a:spcBef>
              <a:spcAft>
                <a:spcPts val="600"/>
              </a:spcAft>
              <a:buClr>
                <a:srgbClr val="9C1B1E"/>
              </a:buClr>
              <a:buSzPct val="130000"/>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a:spcBef>
                <a:spcPct val="0"/>
              </a:spcBef>
              <a:spcAft>
                <a:spcPct val="0"/>
              </a:spcAft>
              <a:buClrTx/>
              <a:buSzTx/>
              <a:buNone/>
              <a:defRPr/>
            </a:pPr>
            <a:r>
              <a:rPr lang="en-US" altLang="zh-CN" sz="1400" dirty="0" smtClean="0">
                <a:latin typeface="Calibri" panose="020F0502020204030204" pitchFamily="34" charset="0"/>
                <a:cs typeface="Arial Unicode MS" pitchFamily="34" charset="-122"/>
              </a:rPr>
              <a:t>ACM</a:t>
            </a:r>
            <a:r>
              <a:rPr lang="zh-CN" altLang="en-US" sz="1400" dirty="0" smtClean="0">
                <a:latin typeface="Calibri" panose="020F0502020204030204" pitchFamily="34" charset="0"/>
                <a:cs typeface="Arial Unicode MS" pitchFamily="34" charset="-122"/>
              </a:rPr>
              <a:t>数据库优酷网页链接。</a:t>
            </a:r>
            <a:endParaRPr lang="zh-CN" altLang="en-US" sz="1400" dirty="0" smtClean="0">
              <a:latin typeface="Calibri" panose="020F0502020204030204" pitchFamily="34" charset="0"/>
              <a:cs typeface="Arial Unicode MS" pitchFamily="34" charset="-122"/>
            </a:endParaRPr>
          </a:p>
        </p:txBody>
      </p:sp>
      <p:sp>
        <p:nvSpPr>
          <p:cNvPr id="15" name="Rounded Rectangular Callout 5"/>
          <p:cNvSpPr/>
          <p:nvPr/>
        </p:nvSpPr>
        <p:spPr>
          <a:xfrm flipH="1">
            <a:off x="10313954" y="1716099"/>
            <a:ext cx="1878045" cy="1778000"/>
          </a:xfrm>
          <a:prstGeom prst="wedgeRoundRectCallout">
            <a:avLst>
              <a:gd name="adj1" fmla="val 72961"/>
              <a:gd name="adj2" fmla="val -29617"/>
              <a:gd name="adj3" fmla="val 16667"/>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ts val="600"/>
              </a:spcBef>
              <a:spcAft>
                <a:spcPts val="600"/>
              </a:spcAft>
              <a:buClr>
                <a:srgbClr val="9C1B1E"/>
              </a:buClr>
              <a:buSzPct val="130000"/>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a:spcBef>
                <a:spcPct val="0"/>
              </a:spcBef>
              <a:spcAft>
                <a:spcPct val="0"/>
              </a:spcAft>
              <a:buClrTx/>
              <a:buSzTx/>
              <a:buNone/>
              <a:defRPr/>
            </a:pPr>
            <a:r>
              <a:rPr lang="zh-CN" altLang="en-US" sz="1400" b="1" dirty="0" smtClean="0">
                <a:latin typeface="宋体" panose="02010600030101010101" pitchFamily="2" charset="-122"/>
                <a:cs typeface="Arial Unicode MS" pitchFamily="34" charset="-122"/>
              </a:rPr>
              <a:t>“</a:t>
            </a:r>
            <a:r>
              <a:rPr lang="zh-CN" altLang="en-US" sz="1400" b="1" dirty="0">
                <a:latin typeface="宋体" panose="02010600030101010101" pitchFamily="2" charset="-122"/>
                <a:cs typeface="Arial Unicode MS" pitchFamily="34" charset="-122"/>
              </a:rPr>
              <a:t>注册</a:t>
            </a:r>
            <a:r>
              <a:rPr lang="zh-CN" altLang="en-US" sz="1400" b="1" dirty="0" smtClean="0">
                <a:latin typeface="宋体" panose="02010600030101010101" pitchFamily="2" charset="-122"/>
                <a:cs typeface="Arial Unicode MS" pitchFamily="34" charset="-122"/>
              </a:rPr>
              <a:t>” </a:t>
            </a:r>
            <a:r>
              <a:rPr lang="zh-CN" altLang="en-US" sz="1400" dirty="0" smtClean="0">
                <a:latin typeface="宋体" panose="02010600030101010101" pitchFamily="2" charset="-122"/>
                <a:cs typeface="Arial Unicode MS" pitchFamily="34" charset="-122"/>
              </a:rPr>
              <a:t>个人账号：</a:t>
            </a:r>
            <a:endParaRPr lang="en-US" altLang="zh-CN" sz="1400" dirty="0" smtClean="0">
              <a:latin typeface="宋体" panose="02010600030101010101" pitchFamily="2" charset="-122"/>
              <a:cs typeface="Arial Unicode MS" pitchFamily="34" charset="-122"/>
            </a:endParaRPr>
          </a:p>
          <a:p>
            <a:pPr algn="ctr">
              <a:spcBef>
                <a:spcPct val="0"/>
              </a:spcBef>
              <a:spcAft>
                <a:spcPct val="0"/>
              </a:spcAft>
              <a:buClrTx/>
              <a:buSzTx/>
              <a:buNone/>
              <a:defRPr/>
            </a:pPr>
            <a:r>
              <a:rPr lang="en-US" altLang="zh-CN" sz="1400" dirty="0" smtClean="0">
                <a:latin typeface="宋体" panose="02010600030101010101" pitchFamily="2" charset="-122"/>
                <a:cs typeface="Arial Unicode MS" pitchFamily="34" charset="-122"/>
              </a:rPr>
              <a:t>1.</a:t>
            </a:r>
            <a:r>
              <a:rPr lang="zh-CN" altLang="en-US" sz="1400" dirty="0" smtClean="0">
                <a:latin typeface="宋体" panose="02010600030101010101" pitchFamily="2" charset="-122"/>
                <a:cs typeface="Arial Unicode MS" pitchFamily="34" charset="-122"/>
              </a:rPr>
              <a:t>创建个性化文件夹保存文章和笔记，可与朋友分享；</a:t>
            </a:r>
            <a:endParaRPr lang="en-US" altLang="zh-CN" sz="1400" dirty="0">
              <a:latin typeface="宋体" panose="02010600030101010101" pitchFamily="2" charset="-122"/>
              <a:cs typeface="Arial Unicode MS" pitchFamily="34" charset="-122"/>
            </a:endParaRPr>
          </a:p>
          <a:p>
            <a:pPr algn="ctr">
              <a:spcBef>
                <a:spcPct val="0"/>
              </a:spcBef>
              <a:spcAft>
                <a:spcPct val="0"/>
              </a:spcAft>
              <a:buClrTx/>
              <a:buSzTx/>
              <a:buNone/>
              <a:defRPr/>
            </a:pPr>
            <a:endParaRPr lang="en-US" altLang="zh-CN" sz="1400" dirty="0" smtClean="0">
              <a:latin typeface="宋体" panose="02010600030101010101" pitchFamily="2" charset="-122"/>
              <a:cs typeface="Arial Unicode MS" pitchFamily="34" charset="-122"/>
            </a:endParaRPr>
          </a:p>
          <a:p>
            <a:pPr algn="ctr">
              <a:spcBef>
                <a:spcPct val="0"/>
              </a:spcBef>
              <a:spcAft>
                <a:spcPct val="0"/>
              </a:spcAft>
              <a:buClrTx/>
              <a:buSzTx/>
              <a:buNone/>
              <a:defRPr/>
            </a:pPr>
            <a:r>
              <a:rPr lang="en-US" altLang="zh-CN" sz="1400" dirty="0" smtClean="0">
                <a:latin typeface="宋体" panose="02010600030101010101" pitchFamily="2" charset="-122"/>
                <a:cs typeface="Arial Unicode MS" pitchFamily="34" charset="-122"/>
              </a:rPr>
              <a:t>2.</a:t>
            </a:r>
            <a:r>
              <a:rPr lang="zh-CN" altLang="en-US" sz="1400" dirty="0" smtClean="0">
                <a:latin typeface="宋体" panose="02010600030101010101" pitchFamily="2" charset="-122"/>
                <a:cs typeface="Arial Unicode MS" pitchFamily="34" charset="-122"/>
              </a:rPr>
              <a:t>保存检索结果和设置新内容提醒。</a:t>
            </a:r>
            <a:endParaRPr lang="zh-CN" altLang="en-US" sz="1400" dirty="0" smtClean="0">
              <a:latin typeface="Calibri" panose="020F0502020204030204" pitchFamily="34" charset="0"/>
              <a:cs typeface="Arial Unicode MS" pitchFamily="34"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0" y="0"/>
            <a:ext cx="12192000" cy="971283"/>
          </a:xfrm>
          <a:prstGeom prst="rect">
            <a:avLst/>
          </a:prstGeom>
        </p:spPr>
      </p:pic>
      <p:pic>
        <p:nvPicPr>
          <p:cNvPr id="10" name="image1.jpeg"/>
          <p:cNvPicPr/>
          <p:nvPr/>
        </p:nvPicPr>
        <p:blipFill>
          <a:blip r:embed="rId2" cstate="print"/>
          <a:stretch>
            <a:fillRect/>
          </a:stretch>
        </p:blipFill>
        <p:spPr>
          <a:xfrm>
            <a:off x="67136" y="5741007"/>
            <a:ext cx="2980863" cy="990974"/>
          </a:xfrm>
          <a:prstGeom prst="rect">
            <a:avLst/>
          </a:prstGeom>
        </p:spPr>
      </p:pic>
      <p:pic>
        <p:nvPicPr>
          <p:cNvPr id="11" name="image2.png"/>
          <p:cNvPicPr/>
          <p:nvPr/>
        </p:nvPicPr>
        <p:blipFill>
          <a:blip r:embed="rId3" cstate="print"/>
          <a:stretch>
            <a:fillRect/>
          </a:stretch>
        </p:blipFill>
        <p:spPr>
          <a:xfrm>
            <a:off x="3595577" y="6236494"/>
            <a:ext cx="4455042" cy="308344"/>
          </a:xfrm>
          <a:prstGeom prst="rect">
            <a:avLst/>
          </a:prstGeom>
        </p:spPr>
      </p:pic>
      <p:sp>
        <p:nvSpPr>
          <p:cNvPr id="12" name="矩形 11"/>
          <p:cNvSpPr/>
          <p:nvPr/>
        </p:nvSpPr>
        <p:spPr>
          <a:xfrm>
            <a:off x="9513887" y="6175506"/>
            <a:ext cx="2053960" cy="400110"/>
          </a:xfrm>
          <a:prstGeom prst="rect">
            <a:avLst/>
          </a:prstGeom>
        </p:spPr>
        <p:txBody>
          <a:bodyPr wrap="none">
            <a:spAutoFit/>
          </a:bodyPr>
          <a:lstStyle/>
          <a:p>
            <a:r>
              <a:rPr lang="en-US" altLang="zh-CN" sz="2000" u="sng" dirty="0">
                <a:solidFill>
                  <a:srgbClr val="0000FF"/>
                </a:solidFill>
                <a:latin typeface="Times New Roman" panose="02020603050405020304" pitchFamily="18" charset="0"/>
                <a:ea typeface="宋体" panose="02010600030101010101" pitchFamily="2" charset="-122"/>
                <a:hlinkClick r:id="rId4"/>
              </a:rPr>
              <a:t>https://dl.acm.org/</a:t>
            </a:r>
            <a:endParaRPr lang="zh-CN" altLang="en-US" sz="2000" dirty="0"/>
          </a:p>
        </p:txBody>
      </p:sp>
      <p:sp>
        <p:nvSpPr>
          <p:cNvPr id="17" name="标题 1"/>
          <p:cNvSpPr txBox="1"/>
          <p:nvPr/>
        </p:nvSpPr>
        <p:spPr>
          <a:xfrm>
            <a:off x="9353848" y="1112495"/>
            <a:ext cx="3666837" cy="441964"/>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2400" b="1" i="0" u="none" strike="noStrike" kern="1200" cap="none" spc="200" normalizeH="0" baseline="0" noProof="1" smtClean="0">
                <a:ln>
                  <a:noFill/>
                </a:ln>
                <a:solidFill>
                  <a:srgbClr val="000000">
                    <a:lumMod val="85000"/>
                    <a:lumOff val="15000"/>
                  </a:srgbClr>
                </a:solidFill>
                <a:effectLst/>
                <a:uLnTx/>
                <a:uFillTx/>
                <a:latin typeface="Arial" panose="020B0604020202020204" pitchFamily="34" charset="0"/>
                <a:ea typeface="微软雅黑" panose="020B0503020204020204" charset="-122"/>
                <a:cs typeface="微软雅黑" panose="020B0503020204020204" charset="-122"/>
                <a:sym typeface="+mn-ea"/>
              </a:rPr>
              <a:t>2.</a:t>
            </a:r>
            <a:r>
              <a:rPr kumimoji="0" lang="zh-CN" altLang="en-US" sz="2400" b="1" i="0" u="none" strike="noStrike" kern="1200" cap="none" spc="200" normalizeH="0" baseline="0" noProof="1" smtClean="0">
                <a:ln>
                  <a:noFill/>
                </a:ln>
                <a:solidFill>
                  <a:srgbClr val="000000">
                    <a:lumMod val="85000"/>
                    <a:lumOff val="15000"/>
                  </a:srgbClr>
                </a:solidFill>
                <a:effectLst/>
                <a:uLnTx/>
                <a:uFillTx/>
                <a:latin typeface="Arial" panose="020B0604020202020204" pitchFamily="34" charset="0"/>
                <a:ea typeface="微软雅黑" panose="020B0503020204020204" charset="-122"/>
                <a:cs typeface="微软雅黑" panose="020B0503020204020204" charset="-122"/>
                <a:sym typeface="+mn-ea"/>
              </a:rPr>
              <a:t>基础检索</a:t>
            </a:r>
            <a:endParaRPr kumimoji="0" lang="zh-CN" altLang="en-US" sz="2400" b="1" i="0" u="none" strike="noStrike" kern="1200" cap="none" spc="200" normalizeH="0" baseline="0" noProof="1">
              <a:ln>
                <a:noFill/>
              </a:ln>
              <a:solidFill>
                <a:srgbClr val="000000">
                  <a:lumMod val="85000"/>
                  <a:lumOff val="15000"/>
                </a:srgbClr>
              </a:solidFill>
              <a:effectLst/>
              <a:uLnTx/>
              <a:uFillTx/>
              <a:latin typeface="Arial" panose="020B0604020202020204" pitchFamily="34" charset="0"/>
              <a:ea typeface="微软雅黑" panose="020B0503020204020204" charset="-122"/>
              <a:cs typeface="+mj-cs"/>
              <a:sym typeface="+mn-ea"/>
            </a:endParaRPr>
          </a:p>
        </p:txBody>
      </p:sp>
      <p:pic>
        <p:nvPicPr>
          <p:cNvPr id="6" name="图片 5"/>
          <p:cNvPicPr>
            <a:picLocks noChangeAspect="1"/>
          </p:cNvPicPr>
          <p:nvPr/>
        </p:nvPicPr>
        <p:blipFill>
          <a:blip r:embed="rId5"/>
          <a:stretch>
            <a:fillRect/>
          </a:stretch>
        </p:blipFill>
        <p:spPr>
          <a:xfrm>
            <a:off x="3728720" y="1535416"/>
            <a:ext cx="8463280" cy="3382209"/>
          </a:xfrm>
          <a:prstGeom prst="rect">
            <a:avLst/>
          </a:prstGeom>
        </p:spPr>
      </p:pic>
      <p:pic>
        <p:nvPicPr>
          <p:cNvPr id="16" name="图片 15"/>
          <p:cNvPicPr>
            <a:picLocks noChangeAspect="1"/>
          </p:cNvPicPr>
          <p:nvPr/>
        </p:nvPicPr>
        <p:blipFill>
          <a:blip r:embed="rId6"/>
          <a:stretch>
            <a:fillRect/>
          </a:stretch>
        </p:blipFill>
        <p:spPr>
          <a:xfrm>
            <a:off x="3728721" y="2996403"/>
            <a:ext cx="8463280" cy="3095051"/>
          </a:xfrm>
          <a:prstGeom prst="rect">
            <a:avLst/>
          </a:prstGeom>
        </p:spPr>
      </p:pic>
      <p:sp>
        <p:nvSpPr>
          <p:cNvPr id="18" name="Rounded Rectangular Callout 24"/>
          <p:cNvSpPr/>
          <p:nvPr/>
        </p:nvSpPr>
        <p:spPr>
          <a:xfrm flipH="1">
            <a:off x="67136" y="1235211"/>
            <a:ext cx="3347581" cy="4307861"/>
          </a:xfrm>
          <a:prstGeom prst="wedgeRoundRectCallout">
            <a:avLst>
              <a:gd name="adj1" fmla="val -62178"/>
              <a:gd name="adj2" fmla="val 14736"/>
              <a:gd name="adj3" fmla="val 16667"/>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zh-CN" altLang="en-US" dirty="0"/>
          </a:p>
          <a:p>
            <a:pPr marL="285750" indent="-285750">
              <a:buClr>
                <a:srgbClr val="FF0000"/>
              </a:buClr>
              <a:buFont typeface="Wingdings" panose="05000000000000000000" pitchFamily="2" charset="2"/>
              <a:buChar char="ü"/>
            </a:pPr>
            <a:r>
              <a:rPr lang="zh-CN" altLang="en-US" dirty="0">
                <a:latin typeface="宋体" panose="02010600030101010101" pitchFamily="2" charset="-122"/>
                <a:ea typeface="宋体" panose="02010600030101010101" pitchFamily="2" charset="-122"/>
                <a:cs typeface="Arial" panose="020B0604020202020204" pitchFamily="34" charset="0"/>
              </a:rPr>
              <a:t>基础</a:t>
            </a:r>
            <a:r>
              <a:rPr lang="zh-CN" altLang="en-US" dirty="0" smtClean="0">
                <a:latin typeface="宋体" panose="02010600030101010101" pitchFamily="2" charset="-122"/>
                <a:ea typeface="宋体" panose="02010600030101010101" pitchFamily="2" charset="-122"/>
                <a:cs typeface="Arial" panose="020B0604020202020204" pitchFamily="34" charset="0"/>
              </a:rPr>
              <a:t>搜索</a:t>
            </a:r>
            <a:r>
              <a:rPr lang="zh-CN" altLang="en-US" dirty="0">
                <a:latin typeface="宋体" panose="02010600030101010101" pitchFamily="2" charset="-122"/>
                <a:ea typeface="宋体" panose="02010600030101010101" pitchFamily="2" charset="-122"/>
                <a:cs typeface="Arial" panose="020B0604020202020204" pitchFamily="34" charset="0"/>
              </a:rPr>
              <a:t>框位于</a:t>
            </a:r>
            <a:r>
              <a:rPr lang="en-US" altLang="zh-CN" dirty="0" smtClean="0">
                <a:latin typeface="宋体" panose="02010600030101010101" pitchFamily="2" charset="-122"/>
                <a:ea typeface="宋体" panose="02010600030101010101" pitchFamily="2" charset="-122"/>
                <a:cs typeface="Arial" panose="020B0604020202020204" pitchFamily="34" charset="0"/>
              </a:rPr>
              <a:t>DL</a:t>
            </a:r>
            <a:r>
              <a:rPr lang="zh-CN" altLang="en-US" dirty="0" smtClean="0">
                <a:latin typeface="宋体" panose="02010600030101010101" pitchFamily="2" charset="-122"/>
                <a:ea typeface="宋体" panose="02010600030101010101" pitchFamily="2" charset="-122"/>
                <a:cs typeface="Arial" panose="020B0604020202020204" pitchFamily="34" charset="0"/>
              </a:rPr>
              <a:t>主页</a:t>
            </a:r>
            <a:r>
              <a:rPr lang="zh-CN" altLang="en-US" dirty="0">
                <a:latin typeface="宋体" panose="02010600030101010101" pitchFamily="2" charset="-122"/>
                <a:ea typeface="宋体" panose="02010600030101010101" pitchFamily="2" charset="-122"/>
                <a:cs typeface="Arial" panose="020B0604020202020204" pitchFamily="34" charset="0"/>
              </a:rPr>
              <a:t>的</a:t>
            </a:r>
            <a:r>
              <a:rPr lang="zh-CN" altLang="en-US" dirty="0" smtClean="0">
                <a:latin typeface="宋体" panose="02010600030101010101" pitchFamily="2" charset="-122"/>
                <a:ea typeface="宋体" panose="02010600030101010101" pitchFamily="2" charset="-122"/>
                <a:cs typeface="Arial" panose="020B0604020202020204" pitchFamily="34" charset="0"/>
              </a:rPr>
              <a:t>顶部；</a:t>
            </a:r>
            <a:endParaRPr lang="en-US" altLang="zh-CN" dirty="0" smtClean="0">
              <a:latin typeface="宋体" panose="02010600030101010101" pitchFamily="2" charset="-122"/>
              <a:ea typeface="宋体" panose="02010600030101010101" pitchFamily="2" charset="-122"/>
              <a:cs typeface="Arial" panose="020B0604020202020204" pitchFamily="34" charset="0"/>
            </a:endParaRPr>
          </a:p>
          <a:p>
            <a:pPr marL="285750" indent="-285750">
              <a:buClr>
                <a:srgbClr val="FF0000"/>
              </a:buClr>
              <a:buFont typeface="Wingdings" panose="05000000000000000000" pitchFamily="2" charset="2"/>
              <a:buChar char="ü"/>
            </a:pPr>
            <a:endParaRPr lang="en-US" altLang="zh-CN" dirty="0" smtClean="0">
              <a:latin typeface="宋体" panose="02010600030101010101" pitchFamily="2" charset="-122"/>
              <a:ea typeface="宋体" panose="02010600030101010101" pitchFamily="2" charset="-122"/>
              <a:cs typeface="Arial" panose="020B0604020202020204" pitchFamily="34" charset="0"/>
            </a:endParaRPr>
          </a:p>
          <a:p>
            <a:pPr marL="285750" indent="-285750">
              <a:buClr>
                <a:srgbClr val="FF0000"/>
              </a:buClr>
              <a:buFont typeface="Wingdings" panose="05000000000000000000" pitchFamily="2" charset="2"/>
              <a:buChar char="ü"/>
            </a:pPr>
            <a:r>
              <a:rPr lang="zh-CN" altLang="en-US" dirty="0">
                <a:latin typeface="宋体" panose="02010600030101010101" pitchFamily="2" charset="-122"/>
                <a:ea typeface="宋体" panose="02010600030101010101" pitchFamily="2" charset="-122"/>
                <a:cs typeface="Arial" panose="020B0604020202020204" pitchFamily="34" charset="0"/>
              </a:rPr>
              <a:t>基础</a:t>
            </a:r>
            <a:r>
              <a:rPr lang="zh-CN" altLang="en-US" dirty="0" smtClean="0">
                <a:latin typeface="宋体" panose="02010600030101010101" pitchFamily="2" charset="-122"/>
                <a:ea typeface="宋体" panose="02010600030101010101" pitchFamily="2" charset="-122"/>
                <a:cs typeface="Arial" panose="020B0604020202020204" pitchFamily="34" charset="0"/>
              </a:rPr>
              <a:t>搜索</a:t>
            </a:r>
            <a:r>
              <a:rPr lang="zh-CN" altLang="en-US" dirty="0">
                <a:latin typeface="宋体" panose="02010600030101010101" pitchFamily="2" charset="-122"/>
                <a:ea typeface="宋体" panose="02010600030101010101" pitchFamily="2" charset="-122"/>
                <a:cs typeface="Arial" panose="020B0604020202020204" pitchFamily="34" charset="0"/>
              </a:rPr>
              <a:t>在您输入时提供即时</a:t>
            </a:r>
            <a:r>
              <a:rPr lang="zh-CN" altLang="en-US" dirty="0" smtClean="0">
                <a:latin typeface="宋体" panose="02010600030101010101" pitchFamily="2" charset="-122"/>
                <a:ea typeface="宋体" panose="02010600030101010101" pitchFamily="2" charset="-122"/>
                <a:cs typeface="Arial" panose="020B0604020202020204" pitchFamily="34" charset="0"/>
              </a:rPr>
              <a:t>建议；</a:t>
            </a:r>
            <a:endParaRPr lang="en-US" altLang="zh-CN" dirty="0" smtClean="0">
              <a:latin typeface="宋体" panose="02010600030101010101" pitchFamily="2" charset="-122"/>
              <a:ea typeface="宋体" panose="02010600030101010101" pitchFamily="2" charset="-122"/>
              <a:cs typeface="Arial" panose="020B0604020202020204" pitchFamily="34" charset="0"/>
            </a:endParaRPr>
          </a:p>
          <a:p>
            <a:pPr marL="285750" indent="-285750">
              <a:buClr>
                <a:srgbClr val="FF0000"/>
              </a:buClr>
              <a:buFont typeface="Wingdings" panose="05000000000000000000" pitchFamily="2" charset="2"/>
              <a:buChar char="ü"/>
            </a:pPr>
            <a:endParaRPr lang="en-US" altLang="zh-CN" dirty="0" smtClean="0">
              <a:latin typeface="宋体" panose="02010600030101010101" pitchFamily="2" charset="-122"/>
              <a:ea typeface="宋体" panose="02010600030101010101" pitchFamily="2" charset="-122"/>
              <a:cs typeface="Arial" panose="020B0604020202020204" pitchFamily="34" charset="0"/>
            </a:endParaRPr>
          </a:p>
          <a:p>
            <a:pPr marL="285750" indent="-285750">
              <a:buClr>
                <a:srgbClr val="FF0000"/>
              </a:buClr>
              <a:buFont typeface="Wingdings" panose="05000000000000000000" pitchFamily="2" charset="2"/>
              <a:buChar char="ü"/>
            </a:pPr>
            <a:r>
              <a:rPr lang="zh-CN" altLang="en-US" dirty="0">
                <a:latin typeface="宋体" panose="02010600030101010101" pitchFamily="2" charset="-122"/>
                <a:ea typeface="宋体" panose="02010600030101010101" pitchFamily="2" charset="-122"/>
                <a:cs typeface="Arial" panose="020B0604020202020204" pitchFamily="34" charset="0"/>
              </a:rPr>
              <a:t>基础</a:t>
            </a:r>
            <a:r>
              <a:rPr lang="zh-CN" altLang="en-US" dirty="0" smtClean="0">
                <a:latin typeface="宋体" panose="02010600030101010101" pitchFamily="2" charset="-122"/>
                <a:ea typeface="宋体" panose="02010600030101010101" pitchFamily="2" charset="-122"/>
                <a:cs typeface="Arial" panose="020B0604020202020204" pitchFamily="34" charset="0"/>
              </a:rPr>
              <a:t>搜索允许搜索</a:t>
            </a:r>
            <a:r>
              <a:rPr lang="zh-CN" altLang="en-US" dirty="0">
                <a:latin typeface="宋体" panose="02010600030101010101" pitchFamily="2" charset="-122"/>
                <a:ea typeface="宋体" panose="02010600030101010101" pitchFamily="2" charset="-122"/>
                <a:cs typeface="Arial" panose="020B0604020202020204" pitchFamily="34" charset="0"/>
              </a:rPr>
              <a:t>人物、出版物和</a:t>
            </a:r>
            <a:r>
              <a:rPr lang="zh-CN" altLang="en-US" dirty="0" smtClean="0">
                <a:latin typeface="宋体" panose="02010600030101010101" pitchFamily="2" charset="-122"/>
                <a:ea typeface="宋体" panose="02010600030101010101" pitchFamily="2" charset="-122"/>
                <a:cs typeface="Arial" panose="020B0604020202020204" pitchFamily="34" charset="0"/>
              </a:rPr>
              <a:t>内容；</a:t>
            </a:r>
            <a:endParaRPr lang="en-US" altLang="zh-CN" dirty="0" smtClean="0">
              <a:latin typeface="宋体" panose="02010600030101010101" pitchFamily="2" charset="-122"/>
              <a:ea typeface="宋体" panose="02010600030101010101" pitchFamily="2" charset="-122"/>
              <a:cs typeface="Arial" panose="020B0604020202020204" pitchFamily="34" charset="0"/>
            </a:endParaRPr>
          </a:p>
          <a:p>
            <a:pPr marL="285750" indent="-285750">
              <a:buClr>
                <a:srgbClr val="FF0000"/>
              </a:buClr>
              <a:buFont typeface="Wingdings" panose="05000000000000000000" pitchFamily="2" charset="2"/>
              <a:buChar char="ü"/>
            </a:pPr>
            <a:endParaRPr lang="zh-CN" altLang="en-US" dirty="0">
              <a:latin typeface="宋体" panose="02010600030101010101" pitchFamily="2" charset="-122"/>
              <a:ea typeface="宋体" panose="02010600030101010101" pitchFamily="2" charset="-122"/>
              <a:cs typeface="Arial" panose="020B0604020202020204" pitchFamily="34" charset="0"/>
            </a:endParaRPr>
          </a:p>
          <a:p>
            <a:pPr marL="285750" indent="-285750">
              <a:buClr>
                <a:srgbClr val="FF0000"/>
              </a:buClr>
              <a:buFont typeface="Wingdings" panose="05000000000000000000" pitchFamily="2" charset="2"/>
              <a:buChar char="ü"/>
            </a:pPr>
            <a:r>
              <a:rPr lang="zh-CN" altLang="en-US" dirty="0">
                <a:latin typeface="宋体" panose="02010600030101010101" pitchFamily="2" charset="-122"/>
                <a:ea typeface="宋体" panose="02010600030101010101" pitchFamily="2" charset="-122"/>
                <a:cs typeface="Arial" panose="020B0604020202020204" pitchFamily="34" charset="0"/>
              </a:rPr>
              <a:t>基础</a:t>
            </a:r>
            <a:r>
              <a:rPr lang="zh-CN" altLang="en-US" dirty="0" smtClean="0">
                <a:latin typeface="宋体" panose="02010600030101010101" pitchFamily="2" charset="-122"/>
                <a:ea typeface="宋体" panose="02010600030101010101" pitchFamily="2" charset="-122"/>
                <a:cs typeface="Arial" panose="020B0604020202020204" pitchFamily="34" charset="0"/>
              </a:rPr>
              <a:t>搜索</a:t>
            </a:r>
            <a:r>
              <a:rPr lang="zh-CN" altLang="en-US" dirty="0">
                <a:latin typeface="宋体" panose="02010600030101010101" pitchFamily="2" charset="-122"/>
                <a:ea typeface="宋体" panose="02010600030101010101" pitchFamily="2" charset="-122"/>
                <a:cs typeface="Arial" panose="020B0604020202020204" pitchFamily="34" charset="0"/>
              </a:rPr>
              <a:t>允许布尔运算符</a:t>
            </a:r>
            <a:r>
              <a:rPr lang="en-US" altLang="zh-CN" dirty="0">
                <a:latin typeface="宋体" panose="02010600030101010101" pitchFamily="2" charset="-122"/>
                <a:ea typeface="宋体" panose="02010600030101010101" pitchFamily="2" charset="-122"/>
                <a:cs typeface="Arial" panose="020B0604020202020204" pitchFamily="34" charset="0"/>
              </a:rPr>
              <a:t>AND</a:t>
            </a:r>
            <a:r>
              <a:rPr lang="zh-CN" altLang="en-US" dirty="0">
                <a:latin typeface="宋体" panose="02010600030101010101" pitchFamily="2" charset="-122"/>
                <a:ea typeface="宋体" panose="02010600030101010101" pitchFamily="2" charset="-122"/>
                <a:cs typeface="Arial" panose="020B0604020202020204" pitchFamily="34" charset="0"/>
              </a:rPr>
              <a:t>、</a:t>
            </a:r>
            <a:r>
              <a:rPr lang="en-US" altLang="zh-CN" dirty="0">
                <a:latin typeface="宋体" panose="02010600030101010101" pitchFamily="2" charset="-122"/>
                <a:ea typeface="宋体" panose="02010600030101010101" pitchFamily="2" charset="-122"/>
                <a:cs typeface="Arial" panose="020B0604020202020204" pitchFamily="34" charset="0"/>
              </a:rPr>
              <a:t>OR</a:t>
            </a:r>
            <a:r>
              <a:rPr lang="zh-CN" altLang="en-US" dirty="0">
                <a:latin typeface="宋体" panose="02010600030101010101" pitchFamily="2" charset="-122"/>
                <a:ea typeface="宋体" panose="02010600030101010101" pitchFamily="2" charset="-122"/>
                <a:cs typeface="Arial" panose="020B0604020202020204" pitchFamily="34" charset="0"/>
              </a:rPr>
              <a:t>和</a:t>
            </a:r>
            <a:r>
              <a:rPr lang="en-US" altLang="zh-CN" dirty="0">
                <a:latin typeface="宋体" panose="02010600030101010101" pitchFamily="2" charset="-122"/>
                <a:ea typeface="宋体" panose="02010600030101010101" pitchFamily="2" charset="-122"/>
                <a:cs typeface="Arial" panose="020B0604020202020204" pitchFamily="34" charset="0"/>
              </a:rPr>
              <a:t>NOT</a:t>
            </a:r>
            <a:r>
              <a:rPr lang="zh-CN" altLang="en-US" dirty="0">
                <a:latin typeface="宋体" panose="02010600030101010101" pitchFamily="2" charset="-122"/>
                <a:ea typeface="宋体" panose="02010600030101010101" pitchFamily="2" charset="-122"/>
                <a:cs typeface="Arial" panose="020B0604020202020204" pitchFamily="34" charset="0"/>
              </a:rPr>
              <a:t>（使用大写字母</a:t>
            </a:r>
            <a:r>
              <a:rPr lang="zh-CN" altLang="en-US" dirty="0" smtClean="0">
                <a:latin typeface="宋体" panose="02010600030101010101" pitchFamily="2" charset="-122"/>
                <a:ea typeface="宋体" panose="02010600030101010101" pitchFamily="2" charset="-122"/>
                <a:cs typeface="Arial" panose="020B0604020202020204" pitchFamily="34" charset="0"/>
              </a:rPr>
              <a:t>）；</a:t>
            </a:r>
            <a:endParaRPr lang="en-US" altLang="zh-CN" dirty="0" smtClean="0">
              <a:latin typeface="宋体" panose="02010600030101010101" pitchFamily="2" charset="-122"/>
              <a:ea typeface="宋体" panose="02010600030101010101" pitchFamily="2" charset="-122"/>
              <a:cs typeface="Arial" panose="020B0604020202020204" pitchFamily="34" charset="0"/>
            </a:endParaRPr>
          </a:p>
          <a:p>
            <a:pPr marL="285750" indent="-285750">
              <a:buClr>
                <a:srgbClr val="FF0000"/>
              </a:buClr>
              <a:buFont typeface="Wingdings" panose="05000000000000000000" pitchFamily="2" charset="2"/>
              <a:buChar char="ü"/>
            </a:pPr>
            <a:endParaRPr lang="en-US" altLang="zh-CN" dirty="0" smtClean="0">
              <a:latin typeface="宋体" panose="02010600030101010101" pitchFamily="2" charset="-122"/>
              <a:ea typeface="宋体" panose="02010600030101010101" pitchFamily="2" charset="-122"/>
              <a:cs typeface="Arial" panose="020B0604020202020204" pitchFamily="34" charset="0"/>
            </a:endParaRPr>
          </a:p>
          <a:p>
            <a:pPr marL="285750" indent="-285750">
              <a:buClr>
                <a:srgbClr val="FF0000"/>
              </a:buClr>
              <a:buFont typeface="Wingdings" panose="05000000000000000000" pitchFamily="2" charset="2"/>
              <a:buChar char="ü"/>
            </a:pPr>
            <a:r>
              <a:rPr lang="zh-CN" altLang="en-US" dirty="0">
                <a:latin typeface="宋体" panose="02010600030101010101" pitchFamily="2" charset="-122"/>
                <a:ea typeface="宋体" panose="02010600030101010101" pitchFamily="2" charset="-122"/>
                <a:cs typeface="Arial" panose="020B0604020202020204" pitchFamily="34" charset="0"/>
              </a:rPr>
              <a:t>基础</a:t>
            </a:r>
            <a:r>
              <a:rPr lang="zh-CN" altLang="en-US" dirty="0" smtClean="0">
                <a:latin typeface="宋体" panose="02010600030101010101" pitchFamily="2" charset="-122"/>
                <a:ea typeface="宋体" panose="02010600030101010101" pitchFamily="2" charset="-122"/>
                <a:cs typeface="Arial" panose="020B0604020202020204" pitchFamily="34" charset="0"/>
              </a:rPr>
              <a:t>搜索</a:t>
            </a:r>
            <a:r>
              <a:rPr lang="zh-CN" altLang="en-US" dirty="0">
                <a:latin typeface="宋体" panose="02010600030101010101" pitchFamily="2" charset="-122"/>
                <a:ea typeface="宋体" panose="02010600030101010101" pitchFamily="2" charset="-122"/>
                <a:cs typeface="Arial" panose="020B0604020202020204" pitchFamily="34" charset="0"/>
              </a:rPr>
              <a:t>框在</a:t>
            </a:r>
            <a:r>
              <a:rPr lang="en-US" altLang="zh-CN" dirty="0">
                <a:latin typeface="宋体" panose="02010600030101010101" pitchFamily="2" charset="-122"/>
                <a:ea typeface="宋体" panose="02010600030101010101" pitchFamily="2" charset="-122"/>
                <a:cs typeface="Arial" panose="020B0604020202020204" pitchFamily="34" charset="0"/>
              </a:rPr>
              <a:t>DL</a:t>
            </a:r>
            <a:r>
              <a:rPr lang="zh-CN" altLang="en-US" dirty="0">
                <a:latin typeface="宋体" panose="02010600030101010101" pitchFamily="2" charset="-122"/>
                <a:ea typeface="宋体" panose="02010600030101010101" pitchFamily="2" charset="-122"/>
                <a:cs typeface="Arial" panose="020B0604020202020204" pitchFamily="34" charset="0"/>
              </a:rPr>
              <a:t>屏幕上始终</a:t>
            </a:r>
            <a:r>
              <a:rPr lang="zh-CN" altLang="en-US" dirty="0" smtClean="0">
                <a:latin typeface="宋体" panose="02010600030101010101" pitchFamily="2" charset="-122"/>
                <a:ea typeface="宋体" panose="02010600030101010101" pitchFamily="2" charset="-122"/>
                <a:cs typeface="Arial" panose="020B0604020202020204" pitchFamily="34" charset="0"/>
              </a:rPr>
              <a:t>可用。</a:t>
            </a:r>
            <a:endParaRPr lang="zh-CN" altLang="en-US" dirty="0">
              <a:latin typeface="宋体" panose="02010600030101010101" pitchFamily="2" charset="-122"/>
              <a:ea typeface="宋体" panose="0201060003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0" y="0"/>
            <a:ext cx="12192000" cy="971283"/>
          </a:xfrm>
          <a:prstGeom prst="rect">
            <a:avLst/>
          </a:prstGeom>
        </p:spPr>
      </p:pic>
      <p:pic>
        <p:nvPicPr>
          <p:cNvPr id="10" name="image1.jpeg"/>
          <p:cNvPicPr/>
          <p:nvPr/>
        </p:nvPicPr>
        <p:blipFill>
          <a:blip r:embed="rId2" cstate="print"/>
          <a:stretch>
            <a:fillRect/>
          </a:stretch>
        </p:blipFill>
        <p:spPr>
          <a:xfrm>
            <a:off x="67136" y="5741007"/>
            <a:ext cx="2980863" cy="990974"/>
          </a:xfrm>
          <a:prstGeom prst="rect">
            <a:avLst/>
          </a:prstGeom>
        </p:spPr>
      </p:pic>
      <p:pic>
        <p:nvPicPr>
          <p:cNvPr id="11" name="image2.png"/>
          <p:cNvPicPr/>
          <p:nvPr/>
        </p:nvPicPr>
        <p:blipFill>
          <a:blip r:embed="rId3" cstate="print"/>
          <a:stretch>
            <a:fillRect/>
          </a:stretch>
        </p:blipFill>
        <p:spPr>
          <a:xfrm>
            <a:off x="3595577" y="6236494"/>
            <a:ext cx="4455042" cy="308344"/>
          </a:xfrm>
          <a:prstGeom prst="rect">
            <a:avLst/>
          </a:prstGeom>
        </p:spPr>
      </p:pic>
      <p:sp>
        <p:nvSpPr>
          <p:cNvPr id="12" name="矩形 11"/>
          <p:cNvSpPr/>
          <p:nvPr/>
        </p:nvSpPr>
        <p:spPr>
          <a:xfrm>
            <a:off x="9513887" y="6175506"/>
            <a:ext cx="2053960" cy="400110"/>
          </a:xfrm>
          <a:prstGeom prst="rect">
            <a:avLst/>
          </a:prstGeom>
        </p:spPr>
        <p:txBody>
          <a:bodyPr wrap="none">
            <a:spAutoFit/>
          </a:bodyPr>
          <a:lstStyle/>
          <a:p>
            <a:r>
              <a:rPr lang="en-US" altLang="zh-CN" sz="2000" u="sng" dirty="0">
                <a:solidFill>
                  <a:srgbClr val="0000FF"/>
                </a:solidFill>
                <a:latin typeface="Times New Roman" panose="02020603050405020304" pitchFamily="18" charset="0"/>
                <a:ea typeface="宋体" panose="02010600030101010101" pitchFamily="2" charset="-122"/>
                <a:hlinkClick r:id="rId4"/>
              </a:rPr>
              <a:t>https://dl.acm.org/</a:t>
            </a:r>
            <a:endParaRPr lang="zh-CN" altLang="en-US" sz="2000" dirty="0"/>
          </a:p>
        </p:txBody>
      </p:sp>
      <p:sp>
        <p:nvSpPr>
          <p:cNvPr id="17" name="标题 1"/>
          <p:cNvSpPr txBox="1"/>
          <p:nvPr/>
        </p:nvSpPr>
        <p:spPr>
          <a:xfrm>
            <a:off x="9353848" y="1112495"/>
            <a:ext cx="3666837" cy="441964"/>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2400" b="1" i="0" u="none" strike="noStrike" kern="1200" cap="none" spc="200" normalizeH="0" baseline="0" noProof="1" smtClean="0">
                <a:ln>
                  <a:noFill/>
                </a:ln>
                <a:solidFill>
                  <a:srgbClr val="000000">
                    <a:lumMod val="85000"/>
                    <a:lumOff val="15000"/>
                  </a:srgbClr>
                </a:solidFill>
                <a:effectLst/>
                <a:uLnTx/>
                <a:uFillTx/>
                <a:latin typeface="Arial" panose="020B0604020202020204" pitchFamily="34" charset="0"/>
                <a:ea typeface="微软雅黑" panose="020B0503020204020204" charset="-122"/>
                <a:cs typeface="微软雅黑" panose="020B0503020204020204" charset="-122"/>
                <a:sym typeface="+mn-ea"/>
              </a:rPr>
              <a:t>2.</a:t>
            </a:r>
            <a:r>
              <a:rPr lang="zh-CN" altLang="en-US" dirty="0">
                <a:solidFill>
                  <a:srgbClr val="000000">
                    <a:lumMod val="85000"/>
                    <a:lumOff val="15000"/>
                  </a:srgbClr>
                </a:solidFill>
                <a:cs typeface="微软雅黑" panose="020B0503020204020204" charset="-122"/>
              </a:rPr>
              <a:t>高级</a:t>
            </a:r>
            <a:r>
              <a:rPr kumimoji="0" lang="zh-CN" altLang="en-US" sz="2400" b="1" i="0" u="none" strike="noStrike" kern="1200" cap="none" spc="200" normalizeH="0" baseline="0" noProof="1" smtClean="0">
                <a:ln>
                  <a:noFill/>
                </a:ln>
                <a:solidFill>
                  <a:srgbClr val="000000">
                    <a:lumMod val="85000"/>
                    <a:lumOff val="15000"/>
                  </a:srgbClr>
                </a:solidFill>
                <a:effectLst/>
                <a:uLnTx/>
                <a:uFillTx/>
                <a:latin typeface="Arial" panose="020B0604020202020204" pitchFamily="34" charset="0"/>
                <a:ea typeface="微软雅黑" panose="020B0503020204020204" charset="-122"/>
                <a:cs typeface="微软雅黑" panose="020B0503020204020204" charset="-122"/>
                <a:sym typeface="+mn-ea"/>
              </a:rPr>
              <a:t>检索</a:t>
            </a:r>
            <a:endParaRPr kumimoji="0" lang="zh-CN" altLang="en-US" sz="2400" b="1" i="0" u="none" strike="noStrike" kern="1200" cap="none" spc="200" normalizeH="0" baseline="0" noProof="1">
              <a:ln>
                <a:noFill/>
              </a:ln>
              <a:solidFill>
                <a:srgbClr val="000000">
                  <a:lumMod val="85000"/>
                  <a:lumOff val="15000"/>
                </a:srgbClr>
              </a:solidFill>
              <a:effectLst/>
              <a:uLnTx/>
              <a:uFillTx/>
              <a:latin typeface="Arial" panose="020B0604020202020204" pitchFamily="34" charset="0"/>
              <a:ea typeface="微软雅黑" panose="020B0503020204020204" charset="-122"/>
              <a:cs typeface="+mj-cs"/>
              <a:sym typeface="+mn-ea"/>
            </a:endParaRPr>
          </a:p>
        </p:txBody>
      </p:sp>
      <p:sp>
        <p:nvSpPr>
          <p:cNvPr id="13" name="Rounded Rectangular Callout 24"/>
          <p:cNvSpPr/>
          <p:nvPr/>
        </p:nvSpPr>
        <p:spPr>
          <a:xfrm flipH="1">
            <a:off x="483695" y="2195345"/>
            <a:ext cx="2980863" cy="939029"/>
          </a:xfrm>
          <a:prstGeom prst="wedgeRoundRectCallout">
            <a:avLst>
              <a:gd name="adj1" fmla="val -62178"/>
              <a:gd name="adj2" fmla="val 14736"/>
              <a:gd name="adj3" fmla="val 16667"/>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zh-CN" altLang="en-US" dirty="0"/>
          </a:p>
          <a:p>
            <a:pPr marL="285750" indent="-285750">
              <a:buClr>
                <a:srgbClr val="FF0000"/>
              </a:buClr>
              <a:buFont typeface="Wingdings" panose="05000000000000000000" pitchFamily="2" charset="2"/>
              <a:buChar char="ü"/>
            </a:pPr>
            <a:r>
              <a:rPr lang="zh-CN" altLang="en-US" dirty="0">
                <a:latin typeface="宋体" panose="02010600030101010101" pitchFamily="2" charset="-122"/>
                <a:ea typeface="宋体" panose="02010600030101010101" pitchFamily="2" charset="-122"/>
                <a:cs typeface="Arial" panose="020B0604020202020204" pitchFamily="34" charset="0"/>
              </a:rPr>
              <a:t>高级搜索就在基本搜索框的下面：</a:t>
            </a:r>
            <a:endParaRPr lang="zh-CN" altLang="en-US" dirty="0">
              <a:latin typeface="宋体" panose="02010600030101010101" pitchFamily="2" charset="-122"/>
              <a:ea typeface="宋体" panose="02010600030101010101" pitchFamily="2" charset="-122"/>
              <a:cs typeface="Arial" panose="020B0604020202020204" pitchFamily="34" charset="0"/>
            </a:endParaRPr>
          </a:p>
          <a:p>
            <a:pPr marL="285750" indent="-285750">
              <a:buClr>
                <a:srgbClr val="FF0000"/>
              </a:buClr>
              <a:buFont typeface="Wingdings" panose="05000000000000000000" pitchFamily="2" charset="2"/>
              <a:buChar char="ü"/>
            </a:pPr>
            <a:endParaRPr lang="zh-CN" altLang="en-US" dirty="0">
              <a:latin typeface="宋体" panose="02010600030101010101" pitchFamily="2" charset="-122"/>
              <a:ea typeface="宋体" panose="02010600030101010101" pitchFamily="2" charset="-122"/>
              <a:cs typeface="Arial" panose="020B0604020202020204" pitchFamily="34" charset="0"/>
            </a:endParaRPr>
          </a:p>
        </p:txBody>
      </p:sp>
      <p:pic>
        <p:nvPicPr>
          <p:cNvPr id="2" name="图片 1"/>
          <p:cNvPicPr>
            <a:picLocks noChangeAspect="1"/>
          </p:cNvPicPr>
          <p:nvPr/>
        </p:nvPicPr>
        <p:blipFill>
          <a:blip r:embed="rId5"/>
          <a:stretch>
            <a:fillRect/>
          </a:stretch>
        </p:blipFill>
        <p:spPr>
          <a:xfrm>
            <a:off x="3936181" y="1538956"/>
            <a:ext cx="8255819" cy="3683931"/>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0" y="0"/>
            <a:ext cx="12192000" cy="971283"/>
          </a:xfrm>
          <a:prstGeom prst="rect">
            <a:avLst/>
          </a:prstGeom>
        </p:spPr>
      </p:pic>
      <p:pic>
        <p:nvPicPr>
          <p:cNvPr id="10" name="image1.jpeg"/>
          <p:cNvPicPr/>
          <p:nvPr/>
        </p:nvPicPr>
        <p:blipFill>
          <a:blip r:embed="rId2" cstate="print"/>
          <a:stretch>
            <a:fillRect/>
          </a:stretch>
        </p:blipFill>
        <p:spPr>
          <a:xfrm>
            <a:off x="67136" y="5741007"/>
            <a:ext cx="2980863" cy="990974"/>
          </a:xfrm>
          <a:prstGeom prst="rect">
            <a:avLst/>
          </a:prstGeom>
        </p:spPr>
      </p:pic>
      <p:pic>
        <p:nvPicPr>
          <p:cNvPr id="11" name="image2.png"/>
          <p:cNvPicPr/>
          <p:nvPr/>
        </p:nvPicPr>
        <p:blipFill>
          <a:blip r:embed="rId3" cstate="print"/>
          <a:stretch>
            <a:fillRect/>
          </a:stretch>
        </p:blipFill>
        <p:spPr>
          <a:xfrm>
            <a:off x="3595577" y="6236494"/>
            <a:ext cx="4455042" cy="308344"/>
          </a:xfrm>
          <a:prstGeom prst="rect">
            <a:avLst/>
          </a:prstGeom>
        </p:spPr>
      </p:pic>
      <p:sp>
        <p:nvSpPr>
          <p:cNvPr id="12" name="矩形 11"/>
          <p:cNvSpPr/>
          <p:nvPr/>
        </p:nvSpPr>
        <p:spPr>
          <a:xfrm>
            <a:off x="9513887" y="6175506"/>
            <a:ext cx="2053960" cy="400110"/>
          </a:xfrm>
          <a:prstGeom prst="rect">
            <a:avLst/>
          </a:prstGeom>
        </p:spPr>
        <p:txBody>
          <a:bodyPr wrap="none">
            <a:spAutoFit/>
          </a:bodyPr>
          <a:lstStyle/>
          <a:p>
            <a:r>
              <a:rPr lang="en-US" altLang="zh-CN" sz="2000" u="sng" dirty="0">
                <a:solidFill>
                  <a:srgbClr val="0000FF"/>
                </a:solidFill>
                <a:latin typeface="Times New Roman" panose="02020603050405020304" pitchFamily="18" charset="0"/>
                <a:ea typeface="宋体" panose="02010600030101010101" pitchFamily="2" charset="-122"/>
                <a:hlinkClick r:id="rId4"/>
              </a:rPr>
              <a:t>https://dl.acm.org/</a:t>
            </a:r>
            <a:endParaRPr lang="zh-CN" altLang="en-US" sz="2000" dirty="0"/>
          </a:p>
        </p:txBody>
      </p:sp>
      <p:sp>
        <p:nvSpPr>
          <p:cNvPr id="17" name="标题 1"/>
          <p:cNvSpPr txBox="1"/>
          <p:nvPr/>
        </p:nvSpPr>
        <p:spPr>
          <a:xfrm>
            <a:off x="8620344" y="1021038"/>
            <a:ext cx="3666837" cy="441964"/>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2400" b="1" i="0" u="none" strike="noStrike" kern="1200" cap="none" spc="200" normalizeH="0" baseline="0" noProof="1" smtClean="0">
                <a:ln>
                  <a:noFill/>
                </a:ln>
                <a:solidFill>
                  <a:srgbClr val="000000">
                    <a:lumMod val="85000"/>
                    <a:lumOff val="15000"/>
                  </a:srgbClr>
                </a:solidFill>
                <a:effectLst/>
                <a:uLnTx/>
                <a:uFillTx/>
                <a:latin typeface="Arial" panose="020B0604020202020204" pitchFamily="34" charset="0"/>
                <a:ea typeface="微软雅黑" panose="020B0503020204020204" charset="-122"/>
                <a:cs typeface="微软雅黑" panose="020B0503020204020204" charset="-122"/>
                <a:sym typeface="+mn-ea"/>
              </a:rPr>
              <a:t>2.</a:t>
            </a:r>
            <a:r>
              <a:rPr lang="zh-CN" altLang="en-US" dirty="0">
                <a:solidFill>
                  <a:srgbClr val="000000">
                    <a:lumMod val="85000"/>
                    <a:lumOff val="15000"/>
                  </a:srgbClr>
                </a:solidFill>
                <a:cs typeface="微软雅黑" panose="020B0503020204020204" charset="-122"/>
              </a:rPr>
              <a:t>高级</a:t>
            </a:r>
            <a:r>
              <a:rPr kumimoji="0" lang="zh-CN" altLang="en-US" sz="2400" b="1" i="0" u="none" strike="noStrike" kern="1200" cap="none" spc="200" normalizeH="0" baseline="0" noProof="1" smtClean="0">
                <a:ln>
                  <a:noFill/>
                </a:ln>
                <a:solidFill>
                  <a:srgbClr val="000000">
                    <a:lumMod val="85000"/>
                    <a:lumOff val="15000"/>
                  </a:srgbClr>
                </a:solidFill>
                <a:effectLst/>
                <a:uLnTx/>
                <a:uFillTx/>
                <a:latin typeface="Arial" panose="020B0604020202020204" pitchFamily="34" charset="0"/>
                <a:ea typeface="微软雅黑" panose="020B0503020204020204" charset="-122"/>
                <a:cs typeface="微软雅黑" panose="020B0503020204020204" charset="-122"/>
                <a:sym typeface="+mn-ea"/>
              </a:rPr>
              <a:t>检索（接上页</a:t>
            </a:r>
            <a:r>
              <a:rPr kumimoji="0" lang="en-US" altLang="zh-CN" sz="2400" b="1" i="0" u="none" strike="noStrike" kern="1200" cap="none" spc="200" normalizeH="0" baseline="0" noProof="1" smtClean="0">
                <a:ln>
                  <a:noFill/>
                </a:ln>
                <a:solidFill>
                  <a:srgbClr val="000000">
                    <a:lumMod val="85000"/>
                    <a:lumOff val="15000"/>
                  </a:srgbClr>
                </a:solidFill>
                <a:effectLst/>
                <a:uLnTx/>
                <a:uFillTx/>
                <a:latin typeface="Arial" panose="020B0604020202020204" pitchFamily="34" charset="0"/>
                <a:ea typeface="微软雅黑" panose="020B0503020204020204" charset="-122"/>
                <a:cs typeface="微软雅黑" panose="020B0503020204020204" charset="-122"/>
                <a:sym typeface="+mn-ea"/>
              </a:rPr>
              <a:t>1</a:t>
            </a:r>
            <a:r>
              <a:rPr kumimoji="0" lang="zh-CN" altLang="en-US" sz="2400" b="1" i="0" u="none" strike="noStrike" kern="1200" cap="none" spc="200" normalizeH="0" baseline="0" noProof="1" smtClean="0">
                <a:ln>
                  <a:noFill/>
                </a:ln>
                <a:solidFill>
                  <a:srgbClr val="000000">
                    <a:lumMod val="85000"/>
                    <a:lumOff val="15000"/>
                  </a:srgbClr>
                </a:solidFill>
                <a:effectLst/>
                <a:uLnTx/>
                <a:uFillTx/>
                <a:latin typeface="Arial" panose="020B0604020202020204" pitchFamily="34" charset="0"/>
                <a:ea typeface="微软雅黑" panose="020B0503020204020204" charset="-122"/>
                <a:cs typeface="微软雅黑" panose="020B0503020204020204" charset="-122"/>
                <a:sym typeface="+mn-ea"/>
              </a:rPr>
              <a:t>）</a:t>
            </a:r>
            <a:endParaRPr kumimoji="0" lang="zh-CN" altLang="en-US" sz="2400" b="1" i="0" u="none" strike="noStrike" kern="1200" cap="none" spc="200" normalizeH="0" baseline="0" noProof="1">
              <a:ln>
                <a:noFill/>
              </a:ln>
              <a:solidFill>
                <a:srgbClr val="000000">
                  <a:lumMod val="85000"/>
                  <a:lumOff val="15000"/>
                </a:srgbClr>
              </a:solidFill>
              <a:effectLst/>
              <a:uLnTx/>
              <a:uFillTx/>
              <a:latin typeface="Arial" panose="020B0604020202020204" pitchFamily="34" charset="0"/>
              <a:ea typeface="微软雅黑" panose="020B0503020204020204" charset="-122"/>
              <a:cs typeface="+mj-cs"/>
              <a:sym typeface="+mn-ea"/>
            </a:endParaRPr>
          </a:p>
        </p:txBody>
      </p:sp>
      <p:sp>
        <p:nvSpPr>
          <p:cNvPr id="15" name="Rounded Rectangular Callout 24"/>
          <p:cNvSpPr/>
          <p:nvPr/>
        </p:nvSpPr>
        <p:spPr>
          <a:xfrm flipH="1">
            <a:off x="147782" y="1560876"/>
            <a:ext cx="3580308" cy="818164"/>
          </a:xfrm>
          <a:prstGeom prst="wedgeRoundRectCallout">
            <a:avLst>
              <a:gd name="adj1" fmla="val -62178"/>
              <a:gd name="adj2" fmla="val 14736"/>
              <a:gd name="adj3" fmla="val 16667"/>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285750" indent="-285750">
              <a:buClr>
                <a:srgbClr val="FF0000"/>
              </a:buClr>
              <a:buFont typeface="Wingdings" panose="05000000000000000000" pitchFamily="2" charset="2"/>
              <a:buChar char="ü"/>
            </a:pPr>
            <a:r>
              <a:rPr lang="zh-CN" altLang="en-US" sz="1600" dirty="0" smtClean="0">
                <a:latin typeface="宋体" panose="02010600030101010101" pitchFamily="2" charset="-122"/>
                <a:ea typeface="宋体" panose="02010600030101010101" pitchFamily="2" charset="-122"/>
              </a:rPr>
              <a:t>可选择</a:t>
            </a:r>
            <a:r>
              <a:rPr lang="zh-CN" altLang="en-US" sz="1600" dirty="0">
                <a:latin typeface="宋体" panose="02010600030101010101" pitchFamily="2" charset="-122"/>
                <a:ea typeface="宋体" panose="02010600030101010101" pitchFamily="2" charset="-122"/>
              </a:rPr>
              <a:t>只搜索全文或同时包括</a:t>
            </a:r>
            <a:r>
              <a:rPr lang="en-US" altLang="zh-CN" sz="1600" dirty="0">
                <a:latin typeface="宋体" panose="02010600030101010101" pitchFamily="2" charset="-122"/>
                <a:ea typeface="宋体" panose="02010600030101010101" pitchFamily="2" charset="-122"/>
              </a:rPr>
              <a:t>《</a:t>
            </a:r>
            <a:r>
              <a:rPr lang="zh-CN" altLang="en-US" sz="1600" dirty="0">
                <a:latin typeface="宋体" panose="02010600030101010101" pitchFamily="2" charset="-122"/>
                <a:ea typeface="宋体" panose="02010600030101010101" pitchFamily="2" charset="-122"/>
              </a:rPr>
              <a:t>计算机文献指南</a:t>
            </a:r>
            <a:r>
              <a:rPr lang="en-US" altLang="zh-CN" sz="1600" dirty="0">
                <a:latin typeface="宋体" panose="02010600030101010101" pitchFamily="2" charset="-122"/>
                <a:ea typeface="宋体" panose="02010600030101010101" pitchFamily="2" charset="-122"/>
              </a:rPr>
              <a:t>》</a:t>
            </a:r>
            <a:r>
              <a:rPr lang="zh-CN" altLang="en-US" sz="1600" dirty="0">
                <a:latin typeface="宋体" panose="02010600030101010101" pitchFamily="2" charset="-122"/>
                <a:ea typeface="宋体" panose="02010600030101010101" pitchFamily="2" charset="-122"/>
              </a:rPr>
              <a:t>书目索引</a:t>
            </a:r>
            <a:endParaRPr lang="zh-CN" altLang="en-US" sz="1600" dirty="0">
              <a:latin typeface="宋体" panose="02010600030101010101" pitchFamily="2" charset="-122"/>
              <a:ea typeface="宋体" panose="02010600030101010101" pitchFamily="2" charset="-122"/>
            </a:endParaRPr>
          </a:p>
        </p:txBody>
      </p:sp>
      <p:sp>
        <p:nvSpPr>
          <p:cNvPr id="25" name="Rounded Rectangular Callout 24"/>
          <p:cNvSpPr/>
          <p:nvPr/>
        </p:nvSpPr>
        <p:spPr>
          <a:xfrm flipH="1">
            <a:off x="147782" y="2780095"/>
            <a:ext cx="3641682" cy="843975"/>
          </a:xfrm>
          <a:prstGeom prst="wedgeRoundRectCallout">
            <a:avLst>
              <a:gd name="adj1" fmla="val -62178"/>
              <a:gd name="adj2" fmla="val 14736"/>
              <a:gd name="adj3" fmla="val 16667"/>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285750" indent="-285750">
              <a:buClr>
                <a:srgbClr val="FF0000"/>
              </a:buClr>
              <a:buFont typeface="Wingdings" panose="05000000000000000000" pitchFamily="2" charset="2"/>
              <a:buChar char="ü"/>
            </a:pPr>
            <a:r>
              <a:rPr lang="zh-CN" altLang="en-US" sz="1600" dirty="0" smtClean="0">
                <a:latin typeface="宋体" panose="02010600030101010101" pitchFamily="2" charset="-122"/>
                <a:ea typeface="宋体" panose="02010600030101010101" pitchFamily="2" charset="-122"/>
              </a:rPr>
              <a:t>可添加</a:t>
            </a:r>
            <a:r>
              <a:rPr lang="zh-CN" altLang="en-US" sz="1600" dirty="0">
                <a:latin typeface="宋体" panose="02010600030101010101" pitchFamily="2" charset="-122"/>
                <a:ea typeface="宋体" panose="02010600030101010101" pitchFamily="2" charset="-122"/>
              </a:rPr>
              <a:t>额外的内容过滤器，</a:t>
            </a:r>
            <a:r>
              <a:rPr lang="zh-CN" altLang="en-US" sz="1600" dirty="0" smtClean="0">
                <a:latin typeface="宋体" panose="02010600030101010101" pitchFamily="2" charset="-122"/>
                <a:ea typeface="宋体" panose="02010600030101010101" pitchFamily="2" charset="-122"/>
              </a:rPr>
              <a:t>如：文章</a:t>
            </a:r>
            <a:r>
              <a:rPr lang="zh-CN" altLang="en-US" sz="1600" dirty="0">
                <a:latin typeface="宋体" panose="02010600030101010101" pitchFamily="2" charset="-122"/>
                <a:ea typeface="宋体" panose="02010600030101010101" pitchFamily="2" charset="-122"/>
              </a:rPr>
              <a:t>补充材料</a:t>
            </a:r>
            <a:r>
              <a:rPr lang="zh-CN" altLang="en-US" sz="1600" dirty="0" smtClean="0">
                <a:latin typeface="宋体" panose="02010600030101010101" pitchFamily="2" charset="-122"/>
                <a:ea typeface="宋体" panose="02010600030101010101" pitchFamily="2" charset="-122"/>
              </a:rPr>
              <a:t>、常规计算机学科领域</a:t>
            </a:r>
            <a:r>
              <a:rPr lang="zh-CN" altLang="en-US" sz="1600" dirty="0">
                <a:latin typeface="宋体" panose="02010600030101010101" pitchFamily="2" charset="-122"/>
                <a:ea typeface="宋体" panose="02010600030101010101" pitchFamily="2" charset="-122"/>
              </a:rPr>
              <a:t>、出版商等</a:t>
            </a:r>
            <a:r>
              <a:rPr lang="zh-CN" altLang="en-US" sz="1600" dirty="0" smtClean="0">
                <a:latin typeface="宋体" panose="02010600030101010101" pitchFamily="2" charset="-122"/>
                <a:ea typeface="宋体" panose="02010600030101010101" pitchFamily="2" charset="-122"/>
              </a:rPr>
              <a:t>相关术语。</a:t>
            </a:r>
            <a:endParaRPr lang="zh-CN" altLang="en-US" sz="1600" dirty="0">
              <a:latin typeface="宋体" panose="02010600030101010101" pitchFamily="2" charset="-122"/>
              <a:ea typeface="宋体" panose="02010600030101010101" pitchFamily="2" charset="-122"/>
            </a:endParaRPr>
          </a:p>
        </p:txBody>
      </p:sp>
      <p:pic>
        <p:nvPicPr>
          <p:cNvPr id="2" name="图片 1"/>
          <p:cNvPicPr>
            <a:picLocks noChangeAspect="1"/>
          </p:cNvPicPr>
          <p:nvPr/>
        </p:nvPicPr>
        <p:blipFill>
          <a:blip r:embed="rId5"/>
          <a:stretch>
            <a:fillRect/>
          </a:stretch>
        </p:blipFill>
        <p:spPr>
          <a:xfrm>
            <a:off x="4128834" y="1070748"/>
            <a:ext cx="4248368" cy="4203916"/>
          </a:xfrm>
          <a:prstGeom prst="rect">
            <a:avLst/>
          </a:prstGeom>
        </p:spPr>
      </p:pic>
      <p:pic>
        <p:nvPicPr>
          <p:cNvPr id="3" name="图片 2"/>
          <p:cNvPicPr>
            <a:picLocks noChangeAspect="1"/>
          </p:cNvPicPr>
          <p:nvPr/>
        </p:nvPicPr>
        <p:blipFill>
          <a:blip r:embed="rId6"/>
          <a:stretch>
            <a:fillRect/>
          </a:stretch>
        </p:blipFill>
        <p:spPr>
          <a:xfrm>
            <a:off x="4165779" y="5274664"/>
            <a:ext cx="4165814" cy="577880"/>
          </a:xfrm>
          <a:prstGeom prst="rect">
            <a:avLst/>
          </a:prstGeom>
        </p:spPr>
      </p:pic>
      <p:sp>
        <p:nvSpPr>
          <p:cNvPr id="13" name="Rounded Rectangular Callout 5"/>
          <p:cNvSpPr/>
          <p:nvPr/>
        </p:nvSpPr>
        <p:spPr>
          <a:xfrm flipH="1">
            <a:off x="8896648" y="1512758"/>
            <a:ext cx="3295351" cy="914400"/>
          </a:xfrm>
          <a:prstGeom prst="wedgeRoundRectCallout">
            <a:avLst>
              <a:gd name="adj1" fmla="val 72961"/>
              <a:gd name="adj2" fmla="val -29617"/>
              <a:gd name="adj3" fmla="val 16667"/>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ts val="600"/>
              </a:spcBef>
              <a:spcAft>
                <a:spcPts val="600"/>
              </a:spcAft>
              <a:buClr>
                <a:srgbClr val="9C1B1E"/>
              </a:buClr>
              <a:buSzPct val="130000"/>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marL="285750" indent="-285750" algn="ctr">
              <a:spcBef>
                <a:spcPct val="0"/>
              </a:spcBef>
              <a:spcAft>
                <a:spcPct val="0"/>
              </a:spcAft>
              <a:buClr>
                <a:srgbClr val="FF0000"/>
              </a:buClr>
              <a:buSzTx/>
              <a:buFont typeface="Wingdings" panose="05000000000000000000" pitchFamily="2" charset="2"/>
              <a:buChar char="ü"/>
              <a:defRPr/>
            </a:pPr>
            <a:r>
              <a:rPr lang="zh-CN" altLang="en-US" sz="1600" dirty="0">
                <a:latin typeface="宋体" panose="02010600030101010101" pitchFamily="2" charset="-122"/>
                <a:ea typeface="宋体" panose="02010600030101010101" pitchFamily="2" charset="-122"/>
                <a:cs typeface="Arial Unicode MS" pitchFamily="34" charset="-122"/>
              </a:rPr>
              <a:t>高级搜索基于一个过滤系统，允许用户细化他们的搜索</a:t>
            </a:r>
            <a:r>
              <a:rPr lang="zh-CN" altLang="en-US" sz="1600" dirty="0" smtClean="0">
                <a:latin typeface="宋体" panose="02010600030101010101" pitchFamily="2" charset="-122"/>
                <a:ea typeface="宋体" panose="02010600030101010101" pitchFamily="2" charset="-122"/>
                <a:cs typeface="Arial Unicode MS" pitchFamily="34" charset="-122"/>
              </a:rPr>
              <a:t>参数；</a:t>
            </a:r>
            <a:endParaRPr lang="zh-CN" altLang="en-US" sz="1600" dirty="0" smtClean="0">
              <a:latin typeface="宋体" panose="02010600030101010101" pitchFamily="2" charset="-122"/>
              <a:ea typeface="宋体" panose="02010600030101010101" pitchFamily="2" charset="-122"/>
              <a:cs typeface="Arial Unicode MS" pitchFamily="34" charset="-122"/>
            </a:endParaRPr>
          </a:p>
        </p:txBody>
      </p:sp>
      <p:sp>
        <p:nvSpPr>
          <p:cNvPr id="14" name="Rounded Rectangular Callout 5"/>
          <p:cNvSpPr/>
          <p:nvPr/>
        </p:nvSpPr>
        <p:spPr>
          <a:xfrm flipH="1">
            <a:off x="8896649" y="2498730"/>
            <a:ext cx="3295351" cy="914400"/>
          </a:xfrm>
          <a:prstGeom prst="wedgeRoundRectCallout">
            <a:avLst>
              <a:gd name="adj1" fmla="val 72961"/>
              <a:gd name="adj2" fmla="val -29617"/>
              <a:gd name="adj3" fmla="val 16667"/>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ts val="600"/>
              </a:spcBef>
              <a:spcAft>
                <a:spcPts val="600"/>
              </a:spcAft>
              <a:buClr>
                <a:srgbClr val="9C1B1E"/>
              </a:buClr>
              <a:buSzPct val="130000"/>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marL="285750" indent="-285750" algn="ctr">
              <a:spcBef>
                <a:spcPct val="0"/>
              </a:spcBef>
              <a:spcAft>
                <a:spcPct val="0"/>
              </a:spcAft>
              <a:buClr>
                <a:srgbClr val="FF0000"/>
              </a:buClr>
              <a:buSzTx/>
              <a:buFont typeface="Wingdings" panose="05000000000000000000" pitchFamily="2" charset="2"/>
              <a:buChar char="ü"/>
              <a:defRPr/>
            </a:pPr>
            <a:r>
              <a:rPr lang="zh-CN" altLang="en-US" sz="1600" dirty="0" smtClean="0">
                <a:latin typeface="宋体" panose="02010600030101010101" pitchFamily="2" charset="-122"/>
                <a:ea typeface="宋体" panose="02010600030101010101" pitchFamily="2" charset="-122"/>
                <a:cs typeface="Arial Unicode MS" pitchFamily="34" charset="-122"/>
              </a:rPr>
              <a:t>可搜索</a:t>
            </a:r>
            <a:r>
              <a:rPr lang="zh-CN" altLang="en-US" sz="1600" dirty="0">
                <a:latin typeface="宋体" panose="02010600030101010101" pitchFamily="2" charset="-122"/>
                <a:ea typeface="宋体" panose="02010600030101010101" pitchFamily="2" charset="-122"/>
                <a:cs typeface="Arial Unicode MS" pitchFamily="34" charset="-122"/>
              </a:rPr>
              <a:t>文章引文中包含的单词或其他相关元数据；</a:t>
            </a:r>
            <a:endParaRPr lang="zh-CN" altLang="en-US" sz="1600" dirty="0" smtClean="0">
              <a:latin typeface="宋体" panose="02010600030101010101" pitchFamily="2" charset="-122"/>
              <a:ea typeface="宋体" panose="02010600030101010101" pitchFamily="2" charset="-122"/>
              <a:cs typeface="Arial Unicode MS" pitchFamily="34" charset="-122"/>
            </a:endParaRPr>
          </a:p>
        </p:txBody>
      </p:sp>
      <p:sp>
        <p:nvSpPr>
          <p:cNvPr id="16" name="Rounded Rectangular Callout 5"/>
          <p:cNvSpPr/>
          <p:nvPr/>
        </p:nvSpPr>
        <p:spPr>
          <a:xfrm flipH="1">
            <a:off x="8806088" y="3915704"/>
            <a:ext cx="3295351" cy="914400"/>
          </a:xfrm>
          <a:prstGeom prst="wedgeRoundRectCallout">
            <a:avLst>
              <a:gd name="adj1" fmla="val 72961"/>
              <a:gd name="adj2" fmla="val -29617"/>
              <a:gd name="adj3" fmla="val 16667"/>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ts val="600"/>
              </a:spcBef>
              <a:spcAft>
                <a:spcPts val="600"/>
              </a:spcAft>
              <a:buClr>
                <a:srgbClr val="9C1B1E"/>
              </a:buClr>
              <a:buSzPct val="130000"/>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marL="285750" indent="-285750" algn="ctr">
              <a:spcBef>
                <a:spcPct val="0"/>
              </a:spcBef>
              <a:spcAft>
                <a:spcPct val="0"/>
              </a:spcAft>
              <a:buClr>
                <a:srgbClr val="FF0000"/>
              </a:buClr>
              <a:buSzTx/>
              <a:buFont typeface="Wingdings" panose="05000000000000000000" pitchFamily="2" charset="2"/>
              <a:buChar char="ü"/>
              <a:defRPr/>
            </a:pPr>
            <a:r>
              <a:rPr lang="zh-CN" altLang="en-US" sz="1600" dirty="0" smtClean="0">
                <a:latin typeface="宋体" panose="02010600030101010101" pitchFamily="2" charset="-122"/>
                <a:ea typeface="宋体" panose="02010600030101010101" pitchFamily="2" charset="-122"/>
                <a:cs typeface="Arial Unicode MS" pitchFamily="34" charset="-122"/>
              </a:rPr>
              <a:t>可自定义搜索结果的出版社日期范围；</a:t>
            </a:r>
            <a:endParaRPr lang="zh-CN" altLang="en-US" sz="1600" dirty="0" smtClean="0">
              <a:latin typeface="宋体" panose="02010600030101010101" pitchFamily="2" charset="-122"/>
              <a:ea typeface="宋体" panose="02010600030101010101" pitchFamily="2" charset="-122"/>
              <a:cs typeface="Arial Unicode MS" pitchFamily="34" charset="-122"/>
            </a:endParaRPr>
          </a:p>
        </p:txBody>
      </p:sp>
      <p:sp>
        <p:nvSpPr>
          <p:cNvPr id="18" name="Rounded Rectangular Callout 24"/>
          <p:cNvSpPr/>
          <p:nvPr/>
        </p:nvSpPr>
        <p:spPr>
          <a:xfrm flipH="1">
            <a:off x="147782" y="4059064"/>
            <a:ext cx="3641682" cy="843975"/>
          </a:xfrm>
          <a:prstGeom prst="wedgeRoundRectCallout">
            <a:avLst>
              <a:gd name="adj1" fmla="val -62178"/>
              <a:gd name="adj2" fmla="val 14736"/>
              <a:gd name="adj3" fmla="val 16667"/>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285750" indent="-285750">
              <a:buClr>
                <a:srgbClr val="FF0000"/>
              </a:buClr>
              <a:buFont typeface="Wingdings" panose="05000000000000000000" pitchFamily="2" charset="2"/>
              <a:buChar char="ü"/>
            </a:pPr>
            <a:r>
              <a:rPr lang="zh-CN" altLang="en-US" sz="1600" dirty="0" smtClean="0">
                <a:latin typeface="宋体" panose="02010600030101010101" pitchFamily="2" charset="-122"/>
                <a:ea typeface="宋体" panose="02010600030101010101" pitchFamily="2" charset="-122"/>
              </a:rPr>
              <a:t>可应用</a:t>
            </a:r>
            <a:r>
              <a:rPr lang="zh-CN" altLang="en-US" sz="1600" dirty="0">
                <a:latin typeface="宋体" panose="02010600030101010101" pitchFamily="2" charset="-122"/>
                <a:ea typeface="宋体" panose="02010600030101010101" pitchFamily="2" charset="-122"/>
              </a:rPr>
              <a:t>布尔运算符</a:t>
            </a:r>
            <a:r>
              <a:rPr lang="en-US" altLang="zh-CN" sz="1600" dirty="0">
                <a:latin typeface="宋体" panose="02010600030101010101" pitchFamily="2" charset="-122"/>
                <a:ea typeface="宋体" panose="02010600030101010101" pitchFamily="2" charset="-122"/>
              </a:rPr>
              <a:t>AND</a:t>
            </a: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OR</a:t>
            </a:r>
            <a:r>
              <a:rPr lang="zh-CN" altLang="en-US" sz="1600" dirty="0">
                <a:latin typeface="宋体" panose="02010600030101010101" pitchFamily="2" charset="-122"/>
                <a:ea typeface="宋体" panose="02010600030101010101" pitchFamily="2" charset="-122"/>
              </a:rPr>
              <a:t>和</a:t>
            </a:r>
            <a:r>
              <a:rPr lang="en-US" altLang="zh-CN" sz="1600" dirty="0" smtClean="0">
                <a:latin typeface="宋体" panose="02010600030101010101" pitchFamily="2" charset="-122"/>
                <a:ea typeface="宋体" panose="02010600030101010101" pitchFamily="2" charset="-122"/>
              </a:rPr>
              <a:t>NOT</a:t>
            </a:r>
            <a:r>
              <a:rPr lang="zh-CN" altLang="en-US" sz="1600" dirty="0" smtClean="0">
                <a:latin typeface="宋体" panose="02010600030101010101" pitchFamily="2" charset="-122"/>
                <a:ea typeface="宋体" panose="02010600030101010101" pitchFamily="2" charset="-122"/>
              </a:rPr>
              <a:t>。</a:t>
            </a:r>
            <a:endParaRPr lang="zh-CN" altLang="en-US" sz="1600" dirty="0">
              <a:latin typeface="宋体" panose="02010600030101010101" pitchFamily="2" charset="-122"/>
              <a:ea typeface="宋体" panose="02010600030101010101" pitchFamily="2" charset="-122"/>
            </a:endParaRPr>
          </a:p>
        </p:txBody>
      </p:sp>
      <p:sp>
        <p:nvSpPr>
          <p:cNvPr id="19" name="Rounded Rectangular Callout 5"/>
          <p:cNvSpPr/>
          <p:nvPr/>
        </p:nvSpPr>
        <p:spPr>
          <a:xfrm flipH="1">
            <a:off x="8896649" y="5519033"/>
            <a:ext cx="3129096" cy="512312"/>
          </a:xfrm>
          <a:prstGeom prst="wedgeRoundRectCallout">
            <a:avLst>
              <a:gd name="adj1" fmla="val 72961"/>
              <a:gd name="adj2" fmla="val -29617"/>
              <a:gd name="adj3" fmla="val 16667"/>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ts val="600"/>
              </a:spcBef>
              <a:spcAft>
                <a:spcPts val="600"/>
              </a:spcAft>
              <a:buClr>
                <a:srgbClr val="9C1B1E"/>
              </a:buClr>
              <a:buSzPct val="130000"/>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marL="285750" indent="-285750" algn="ctr">
              <a:spcBef>
                <a:spcPct val="0"/>
              </a:spcBef>
              <a:spcAft>
                <a:spcPct val="0"/>
              </a:spcAft>
              <a:buClr>
                <a:srgbClr val="FF0000"/>
              </a:buClr>
              <a:buSzTx/>
              <a:buFont typeface="Wingdings" panose="05000000000000000000" pitchFamily="2" charset="2"/>
              <a:buChar char="ü"/>
              <a:defRPr/>
            </a:pPr>
            <a:r>
              <a:rPr lang="zh-CN" altLang="en-US" sz="1600" dirty="0" smtClean="0">
                <a:latin typeface="宋体" panose="02010600030101010101" pitchFamily="2" charset="-122"/>
                <a:ea typeface="宋体" panose="02010600030101010101" pitchFamily="2" charset="-122"/>
                <a:cs typeface="Arial Unicode MS" pitchFamily="34" charset="-122"/>
              </a:rPr>
              <a:t>点击“搜索”按钮提交。</a:t>
            </a:r>
            <a:endParaRPr lang="zh-CN" altLang="en-US" sz="1600" dirty="0" smtClean="0">
              <a:latin typeface="宋体" panose="02010600030101010101" pitchFamily="2" charset="-122"/>
              <a:ea typeface="宋体" panose="02010600030101010101" pitchFamily="2" charset="-122"/>
              <a:cs typeface="Arial Unicode MS" pitchFamily="34" charset="-122"/>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2"/>
  <p:tag name="KSO_WM_UNIT_LAYERLEVEL" val="1"/>
  <p:tag name="KSO_WM_TAG_VERSION" val="1.0"/>
  <p:tag name="KSO_WM_BEAUTIFY_FLAG" val="#wm#"/>
  <p:tag name="KSO_WM_UNIT_TYPE" val="y"/>
  <p:tag name="KSO_WM_UNIT_INDEX" val="2"/>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 name="KSO_WM_SLIDE_BACKGROUND_TYPE" val="navigation"/>
  <p:tag name="KSO_WM_SLIDE_BK_DARK_LIGHT" val="2"/>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 name="KSO_WM_SLIDE_BACKGROUND_TYPE" val="belt"/>
  <p:tag name="KSO_WM_SLIDE_BK_DARK_LIGHT" val="2"/>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824"/>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824"/>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1.xml><?xml version="1.0" encoding="utf-8"?>
<p:tagLst xmlns:p="http://schemas.openxmlformats.org/presentationml/2006/main">
  <p:tag name="KSO_WM_TEMPLATE_SUBCATEGORY" val="0"/>
  <p:tag name="KSO_WM_TEMPLATE_MASTER_TYPE" val="1"/>
  <p:tag name="KSO_WM_TEMPLATE_COLOR_TYPE" val="1"/>
  <p:tag name="KSO_WM_TEMPLATE_MASTER_THUMB_INDEX" val="18"/>
  <p:tag name="KSO_WM_TAG_VERSION" val="1.0"/>
  <p:tag name="KSO_WM_BEAUTIFY_FLAG" val="#wm#"/>
  <p:tag name="KSO_WM_TEMPLATE_CATEGORY" val="custom"/>
  <p:tag name="KSO_WM_TEMPLATE_INDEX" val="20202824"/>
  <p:tag name="KSO_WM_TEMPLATE_THUMBS_INDEX" val="1、4、5、6、7、8、9、10、11、12、13"/>
</p:tagLst>
</file>

<file path=ppt/tags/tag132.xml><?xml version="1.0" encoding="utf-8"?>
<p:tagLst xmlns:p="http://schemas.openxmlformats.org/presentationml/2006/main">
  <p:tag name="KSO_WPP_MARK_KEY" val="648e2f76-3fd7-4fd1-a471-da7698d2fb54"/>
  <p:tag name="COMMONDATA" val="eyJoZGlkIjoiZmUzYWNiZjNiOTM5ZTJkMzUxOGZkN2ZhNDZiMGQ1NDUifQ=="/>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UNIT_TYPE" val="y"/>
  <p:tag name="KSO_WM_UNIT_INDEX"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3"/>
  <p:tag name="KSO_WM_UNIT_LAYERLEVEL" val="1"/>
  <p:tag name="KSO_WM_TAG_VERSION" val="1.0"/>
  <p:tag name="KSO_WM_BEAUTIFY_FLAG" val="#wm#"/>
  <p:tag name="KSO_WM_UNIT_TYPE" val="y"/>
  <p:tag name="KSO_WM_UNIT_INDEX" val="3"/>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4"/>
  <p:tag name="KSO_WM_UNIT_LAYERLEVEL" val="1"/>
  <p:tag name="KSO_WM_TAG_VERSION" val="1.0"/>
  <p:tag name="KSO_WM_BEAUTIFY_FLAG" val="#wm#"/>
  <p:tag name="KSO_WM_UNIT_TYPE" val="y"/>
  <p:tag name="KSO_WM_UNIT_INDEX" val="4"/>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 name="KSO_WM_SLIDE_BACKGROUND_TYPE" val="frame"/>
  <p:tag name="KSO_WM_SLIDE_BK_DARK_LIGHT" val="2"/>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 name="KSO_WM_SLIDE_BACKGROUND_TYPE" val="leftRight"/>
  <p:tag name="KSO_WM_SLIDE_BK_DARK_LIGHT" val="2"/>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 name="KSO_WM_SLIDE_BACKGROUND_TYPE" val="topBottom"/>
  <p:tag name="KSO_WM_SLIDE_BK_DARK_LIGHT" val="2"/>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 name="KSO_WM_SLIDE_BACKGROUND_TYPE" val="bottomTop"/>
  <p:tag name="KSO_WM_SLIDE_BK_DARK_LIGHT" val="2"/>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heme/theme1.xml><?xml version="1.0" encoding="utf-8"?>
<a:theme xmlns:a="http://schemas.openxmlformats.org/drawingml/2006/main" name="1_Office 主题​​">
  <a:themeElements>
    <a:clrScheme name="WPS主题色">
      <a:dk1>
        <a:srgbClr val="000000"/>
      </a:dk1>
      <a:lt1>
        <a:srgbClr val="FFFFFF"/>
      </a:lt1>
      <a:dk2>
        <a:srgbClr val="E5EAF2"/>
      </a:dk2>
      <a:lt2>
        <a:srgbClr val="FFFFFF"/>
      </a:lt2>
      <a:accent1>
        <a:srgbClr val="5F769F"/>
      </a:accent1>
      <a:accent2>
        <a:srgbClr val="71729B"/>
      </a:accent2>
      <a:accent3>
        <a:srgbClr val="7E6B95"/>
      </a:accent3>
      <a:accent4>
        <a:srgbClr val="8A668D"/>
      </a:accent4>
      <a:accent5>
        <a:srgbClr val="955F82"/>
      </a:accent5>
      <a:accent6>
        <a:srgbClr val="9B5B75"/>
      </a:accent6>
      <a:hlink>
        <a:srgbClr val="292BBB"/>
      </a:hlink>
      <a:folHlink>
        <a:srgbClr val="580C6F"/>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2678</Words>
  <Application>WPS 演示</Application>
  <PresentationFormat>宽屏</PresentationFormat>
  <Paragraphs>264</Paragraphs>
  <Slides>20</Slides>
  <Notes>20</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20</vt:i4>
      </vt:variant>
    </vt:vector>
  </HeadingPairs>
  <TitlesOfParts>
    <vt:vector size="36" baseType="lpstr">
      <vt:lpstr>Arial</vt:lpstr>
      <vt:lpstr>宋体</vt:lpstr>
      <vt:lpstr>Wingdings</vt:lpstr>
      <vt:lpstr>微软雅黑</vt:lpstr>
      <vt:lpstr>汉仪旗黑-85S</vt:lpstr>
      <vt:lpstr>黑体</vt:lpstr>
      <vt:lpstr>Times New Roman</vt:lpstr>
      <vt:lpstr>Wingdings 3</vt:lpstr>
      <vt:lpstr>楷体</vt:lpstr>
      <vt:lpstr>Calibri</vt:lpstr>
      <vt:lpstr>Arial Unicode MS</vt:lpstr>
      <vt:lpstr>Arial Unicode MS</vt:lpstr>
      <vt:lpstr>等线</vt:lpstr>
      <vt:lpstr>等线 Light</vt:lpstr>
      <vt:lpstr>1_Office 主题​​</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liuzhenli</dc:creator>
  <cp:lastModifiedBy>周蕾</cp:lastModifiedBy>
  <cp:revision>55</cp:revision>
  <dcterms:created xsi:type="dcterms:W3CDTF">2021-03-03T06:48:00Z</dcterms:created>
  <dcterms:modified xsi:type="dcterms:W3CDTF">2023-06-20T04:31:01Z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ICV">
    <vt:lpwstr>FD6D2C5E1E2B415FA7440EF6FE735125_12</vt:lpwstr>
  </property>
</Properties>
</file>